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19.1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  <p:sldId id="306" r:id="rId27"/>
    <p:sldId id="308" r:id="rId28"/>
    <p:sldId id="310" r:id="rId29"/>
    <p:sldId id="312" r:id="rId30"/>
    <p:sldId id="314" r:id="rId31"/>
    <p:sldId id="316" r:id="rId32"/>
    <p:sldId id="318" r:id="rId33"/>
    <p:sldId id="320" r:id="rId34"/>
    <p:sldId id="322" r:id="rId35"/>
    <p:sldId id="324" r:id="rId36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tags" Target="tags/tag1.xml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slide" Target="slides/slide3.xml" /><Relationship Id="rId40" Type="http://schemas.openxmlformats.org/officeDocument/2006/relationships/theme" Target="theme/theme1.xml" /><Relationship Id="rId41" Type="http://schemas.openxmlformats.org/officeDocument/2006/relationships/tableStyles" Target="tableStyles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AC3D3E-3519-4BC0-A4D4-AF53BC8F990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16E3330-6283-4E4D-9980-B5524BA406A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E89B6-AD8C-4588-B223-30E37F79537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2452AF-2AFC-4999-B47E-9C87800A07B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F3E59C5-4440-47CA-8967-A33821D57C0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26C1486-813C-470B-8392-682605C5E4B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B5E99E09-51D7-436A-8695-74E0DFD8474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8CCD4782-63AC-4E36-B500-607CE44895E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D6EE1A0B-3BE4-471D-9754-BFF2606943E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50E2F4C-AFED-43E3-85EB-F98831532D3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4FCF201-7E0C-4718-B31F-54D64311F39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19.10.31"/>
  <p:tag name="AS_TITLE" val="Aspose.Slides for Java"/>
  <p:tag name="AS_VERSION" val="19.10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35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baseType="lpstr" size="38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19.1000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2020-04-16T12:04:21.162</cp:lastPrinted>
  <dcterms:created xsi:type="dcterms:W3CDTF">2020-04-16T16:04:21Z</dcterms:created>
  <dcterms:modified xsi:type="dcterms:W3CDTF">2020-04-16T16:04:47Z</dcterms:modified>
</cp:coreProperties>
</file>