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Java 19.1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100" d="100"/>
          <a:sy n="100" d="100"/>
        </p:scale>
        <p:origin x="0" y="0"/>
      </p:cViewPr>
    </p:cSldViewPr>
  </p:slideViewPr>
  <p:notesViewPr>
    <p:cSldViewPr>
      <p:cViewPr>
        <p:scale>
          <a:sx n="100" d="100"/>
          <a:sy n="100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B958DF6-625C-411A-9443-6BDCBFF3538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E825633-0AB5-4B95-92CD-9DA05157EFC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16075B3-77A0-42A9-8F29-9DC48056D87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7C4B32F-C12C-4FAE-A975-8CB725BA3A6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5B90A7-8533-411C-BA61-90619410E342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D485129D-767E-4E09-8131-667029F97B2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94507869-EC70-493F-A878-9A272538855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286ABED7-F9D2-4B4C-920D-9B575033977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60C07B3E-E527-4F68-846E-E306FE085C9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B82B50C7-7D3C-4A59-9DB8-04B117933B5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CFE02A87-B6A3-4A16-A35D-868057B4065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OS" val="Unix 3.10 unknown"/>
  <p:tag name="AS_RELEASE_DATE" val="2019.10.31"/>
  <p:tag name="AS_TITLE" val="Aspose.Slides for Java"/>
  <p:tag name="AS_VERSION" val="19.1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4">
      <vt:lpstr>Arial</vt:lpstr>
      <vt:lpstr>Calibri</vt:lpstr>
      <vt:lpstr>Office Theme</vt:lpstr>
      <vt:lpstr>PowerPoint Presentation</vt:lpstr>
    </vt:vector>
  </TitlesOfParts>
  <LinksUpToDate>0</LinksUpToDate>
  <SharedDoc>0</SharedDoc>
  <HyperlinksChanged>0</HyperlinksChanged>
  <Application>Aspose.Slides for Java</Application>
  <AppVersion>19.1000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2020-05-21T09:25:05.701</cp:lastPrinted>
  <dcterms:created xsi:type="dcterms:W3CDTF">2020-05-21T13:25:05Z</dcterms:created>
  <dcterms:modified xsi:type="dcterms:W3CDTF">2020-05-21T13:25:06Z</dcterms:modified>
</cp:coreProperties>
</file>