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6" r:id="rId5"/>
    <p:sldMasterId id="2147483654" r:id="rId6"/>
    <p:sldMasterId id="2147483650" r:id="rId7"/>
    <p:sldMasterId id="2147483723" r:id="rId8"/>
    <p:sldMasterId id="2147483721" r:id="rId9"/>
  </p:sldMasterIdLst>
  <p:notesMasterIdLst>
    <p:notesMasterId r:id="rId30"/>
  </p:notesMasterIdLst>
  <p:sldIdLst>
    <p:sldId id="257" r:id="rId10"/>
    <p:sldId id="280" r:id="rId11"/>
    <p:sldId id="276" r:id="rId12"/>
    <p:sldId id="258" r:id="rId13"/>
    <p:sldId id="266" r:id="rId14"/>
    <p:sldId id="267" r:id="rId15"/>
    <p:sldId id="268" r:id="rId16"/>
    <p:sldId id="269" r:id="rId17"/>
    <p:sldId id="270" r:id="rId18"/>
    <p:sldId id="271" r:id="rId19"/>
    <p:sldId id="272" r:id="rId20"/>
    <p:sldId id="273" r:id="rId21"/>
    <p:sldId id="274" r:id="rId22"/>
    <p:sldId id="275" r:id="rId23"/>
    <p:sldId id="263" r:id="rId24"/>
    <p:sldId id="264" r:id="rId25"/>
    <p:sldId id="265" r:id="rId26"/>
    <p:sldId id="260" r:id="rId27"/>
    <p:sldId id="278" r:id="rId28"/>
    <p:sldId id="27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2C11A03-C0DA-03B8-FA7E-B6F4C13132E0}" name="Natalie Florez NACHC" initials="NF" userId="S::NFlorez@NACHC.com::7319a117-81fb-4bb8-a46a-8fc45559f10b" providerId="AD"/>
  <p188:author id="{72B4468B-0AEE-02EC-94C0-7F28E713C3AC}" name="Erin Prendergast NACHC" initials="EP" userId="S::EPrendergast@NACHC.com::7df6b048-d53f-4d13-979e-15b8af6fa3e2"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92D7E6"/>
    <a:srgbClr val="92D7F0"/>
    <a:srgbClr val="92D5E6"/>
    <a:srgbClr val="92D5F0"/>
    <a:srgbClr val="7E0F6C"/>
    <a:srgbClr val="7E6A6A"/>
    <a:srgbClr val="AB0020"/>
    <a:srgbClr val="AB001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customXml" Target="../customXml/item3.xml"/><Relationship Id="rId21" Type="http://schemas.openxmlformats.org/officeDocument/2006/relationships/slide" Target="slides/slide12.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microsoft.com/office/2018/10/relationships/authors" Target="author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Florez NACHC" userId="7319a117-81fb-4bb8-a46a-8fc45559f10b" providerId="ADAL" clId="{5296220B-B570-49BF-B6B2-05EA19029179}"/>
    <pc:docChg chg="undo custSel addSld delSld modSld sldOrd addMainMaster delMainMaster">
      <pc:chgData name="Natalie Florez NACHC" userId="7319a117-81fb-4bb8-a46a-8fc45559f10b" providerId="ADAL" clId="{5296220B-B570-49BF-B6B2-05EA19029179}" dt="2025-06-24T17:27:50.573" v="1999" actId="20577"/>
      <pc:docMkLst>
        <pc:docMk/>
      </pc:docMkLst>
      <pc:sldChg chg="modSp mod">
        <pc:chgData name="Natalie Florez NACHC" userId="7319a117-81fb-4bb8-a46a-8fc45559f10b" providerId="ADAL" clId="{5296220B-B570-49BF-B6B2-05EA19029179}" dt="2025-06-23T22:13:43.939" v="25" actId="207"/>
        <pc:sldMkLst>
          <pc:docMk/>
          <pc:sldMk cId="1136109214" sldId="257"/>
        </pc:sldMkLst>
        <pc:spChg chg="mod">
          <ac:chgData name="Natalie Florez NACHC" userId="7319a117-81fb-4bb8-a46a-8fc45559f10b" providerId="ADAL" clId="{5296220B-B570-49BF-B6B2-05EA19029179}" dt="2025-06-23T22:13:18.295" v="22" actId="207"/>
          <ac:spMkLst>
            <pc:docMk/>
            <pc:sldMk cId="1136109214" sldId="257"/>
            <ac:spMk id="59" creationId="{00000000-0000-0000-0000-000000000000}"/>
          </ac:spMkLst>
        </pc:spChg>
        <pc:spChg chg="mod">
          <ac:chgData name="Natalie Florez NACHC" userId="7319a117-81fb-4bb8-a46a-8fc45559f10b" providerId="ADAL" clId="{5296220B-B570-49BF-B6B2-05EA19029179}" dt="2025-06-23T22:13:30.975" v="23" actId="207"/>
          <ac:spMkLst>
            <pc:docMk/>
            <pc:sldMk cId="1136109214" sldId="257"/>
            <ac:spMk id="60" creationId="{00000000-0000-0000-0000-000000000000}"/>
          </ac:spMkLst>
        </pc:spChg>
        <pc:spChg chg="mod">
          <ac:chgData name="Natalie Florez NACHC" userId="7319a117-81fb-4bb8-a46a-8fc45559f10b" providerId="ADAL" clId="{5296220B-B570-49BF-B6B2-05EA19029179}" dt="2025-06-23T22:13:43.939" v="25" actId="207"/>
          <ac:spMkLst>
            <pc:docMk/>
            <pc:sldMk cId="1136109214" sldId="257"/>
            <ac:spMk id="61" creationId="{00000000-0000-0000-0000-000000000000}"/>
          </ac:spMkLst>
        </pc:spChg>
      </pc:sldChg>
      <pc:sldChg chg="modSp mod">
        <pc:chgData name="Natalie Florez NACHC" userId="7319a117-81fb-4bb8-a46a-8fc45559f10b" providerId="ADAL" clId="{5296220B-B570-49BF-B6B2-05EA19029179}" dt="2025-06-24T11:48:34.683" v="1642" actId="207"/>
        <pc:sldMkLst>
          <pc:docMk/>
          <pc:sldMk cId="2255973878" sldId="260"/>
        </pc:sldMkLst>
        <pc:spChg chg="mod">
          <ac:chgData name="Natalie Florez NACHC" userId="7319a117-81fb-4bb8-a46a-8fc45559f10b" providerId="ADAL" clId="{5296220B-B570-49BF-B6B2-05EA19029179}" dt="2025-06-24T11:48:34.683" v="1642" actId="207"/>
          <ac:spMkLst>
            <pc:docMk/>
            <pc:sldMk cId="2255973878" sldId="260"/>
            <ac:spMk id="77" creationId="{00000000-0000-0000-0000-000000000000}"/>
          </ac:spMkLst>
        </pc:spChg>
      </pc:sldChg>
      <pc:sldChg chg="modSp mod">
        <pc:chgData name="Natalie Florez NACHC" userId="7319a117-81fb-4bb8-a46a-8fc45559f10b" providerId="ADAL" clId="{5296220B-B570-49BF-B6B2-05EA19029179}" dt="2025-06-23T22:15:53.694" v="43" actId="207"/>
        <pc:sldMkLst>
          <pc:docMk/>
          <pc:sldMk cId="2206094317" sldId="263"/>
        </pc:sldMkLst>
        <pc:spChg chg="mod">
          <ac:chgData name="Natalie Florez NACHC" userId="7319a117-81fb-4bb8-a46a-8fc45559f10b" providerId="ADAL" clId="{5296220B-B570-49BF-B6B2-05EA19029179}" dt="2025-06-23T22:15:53.694" v="43" actId="207"/>
          <ac:spMkLst>
            <pc:docMk/>
            <pc:sldMk cId="2206094317" sldId="263"/>
            <ac:spMk id="3" creationId="{FDD9D574-1798-B645-7FC1-0B7A952B7586}"/>
          </ac:spMkLst>
        </pc:spChg>
      </pc:sldChg>
      <pc:sldChg chg="modSp mod">
        <pc:chgData name="Natalie Florez NACHC" userId="7319a117-81fb-4bb8-a46a-8fc45559f10b" providerId="ADAL" clId="{5296220B-B570-49BF-B6B2-05EA19029179}" dt="2025-06-23T22:16:10.420" v="46" actId="207"/>
        <pc:sldMkLst>
          <pc:docMk/>
          <pc:sldMk cId="1563576368" sldId="264"/>
        </pc:sldMkLst>
        <pc:spChg chg="mod">
          <ac:chgData name="Natalie Florez NACHC" userId="7319a117-81fb-4bb8-a46a-8fc45559f10b" providerId="ADAL" clId="{5296220B-B570-49BF-B6B2-05EA19029179}" dt="2025-06-23T22:16:10.420" v="46" actId="207"/>
          <ac:spMkLst>
            <pc:docMk/>
            <pc:sldMk cId="1563576368" sldId="264"/>
            <ac:spMk id="83" creationId="{00000000-0000-0000-0000-000000000000}"/>
          </ac:spMkLst>
        </pc:spChg>
      </pc:sldChg>
      <pc:sldChg chg="modSp mod">
        <pc:chgData name="Natalie Florez NACHC" userId="7319a117-81fb-4bb8-a46a-8fc45559f10b" providerId="ADAL" clId="{5296220B-B570-49BF-B6B2-05EA19029179}" dt="2025-06-23T22:16:22.570" v="49" actId="207"/>
        <pc:sldMkLst>
          <pc:docMk/>
          <pc:sldMk cId="786252802" sldId="265"/>
        </pc:sldMkLst>
        <pc:spChg chg="mod">
          <ac:chgData name="Natalie Florez NACHC" userId="7319a117-81fb-4bb8-a46a-8fc45559f10b" providerId="ADAL" clId="{5296220B-B570-49BF-B6B2-05EA19029179}" dt="2025-06-23T22:16:22.570" v="49" actId="207"/>
          <ac:spMkLst>
            <pc:docMk/>
            <pc:sldMk cId="786252802" sldId="265"/>
            <ac:spMk id="83" creationId="{B2F1E55B-819F-F6D9-CED0-4DA7C11B8CE0}"/>
          </ac:spMkLst>
        </pc:spChg>
      </pc:sldChg>
      <pc:sldChg chg="modSp mod">
        <pc:chgData name="Natalie Florez NACHC" userId="7319a117-81fb-4bb8-a46a-8fc45559f10b" providerId="ADAL" clId="{5296220B-B570-49BF-B6B2-05EA19029179}" dt="2025-06-24T11:41:42.602" v="1641" actId="1076"/>
        <pc:sldMkLst>
          <pc:docMk/>
          <pc:sldMk cId="3538768633" sldId="272"/>
        </pc:sldMkLst>
        <pc:spChg chg="mod">
          <ac:chgData name="Natalie Florez NACHC" userId="7319a117-81fb-4bb8-a46a-8fc45559f10b" providerId="ADAL" clId="{5296220B-B570-49BF-B6B2-05EA19029179}" dt="2025-06-24T11:41:34.499" v="1640" actId="255"/>
          <ac:spMkLst>
            <pc:docMk/>
            <pc:sldMk cId="3538768633" sldId="272"/>
            <ac:spMk id="2" creationId="{56EF9EC3-E87D-EC01-ED4D-5B334ED2D490}"/>
          </ac:spMkLst>
        </pc:spChg>
        <pc:spChg chg="mod">
          <ac:chgData name="Natalie Florez NACHC" userId="7319a117-81fb-4bb8-a46a-8fc45559f10b" providerId="ADAL" clId="{5296220B-B570-49BF-B6B2-05EA19029179}" dt="2025-06-24T11:41:42.602" v="1641" actId="1076"/>
          <ac:spMkLst>
            <pc:docMk/>
            <pc:sldMk cId="3538768633" sldId="272"/>
            <ac:spMk id="3" creationId="{113AB349-4868-07B2-D8C8-C995522BF66F}"/>
          </ac:spMkLst>
        </pc:spChg>
      </pc:sldChg>
      <pc:sldChg chg="modSp mod">
        <pc:chgData name="Natalie Florez NACHC" userId="7319a117-81fb-4bb8-a46a-8fc45559f10b" providerId="ADAL" clId="{5296220B-B570-49BF-B6B2-05EA19029179}" dt="2025-06-23T22:12:56.113" v="18" actId="207"/>
        <pc:sldMkLst>
          <pc:docMk/>
          <pc:sldMk cId="3951802545" sldId="273"/>
        </pc:sldMkLst>
        <pc:spChg chg="mod">
          <ac:chgData name="Natalie Florez NACHC" userId="7319a117-81fb-4bb8-a46a-8fc45559f10b" providerId="ADAL" clId="{5296220B-B570-49BF-B6B2-05EA19029179}" dt="2025-06-23T22:12:56.113" v="18" actId="207"/>
          <ac:spMkLst>
            <pc:docMk/>
            <pc:sldMk cId="3951802545" sldId="273"/>
            <ac:spMk id="83" creationId="{7FA01F87-7BBE-73E7-F3D6-E681D20276E4}"/>
          </ac:spMkLst>
        </pc:spChg>
      </pc:sldChg>
      <pc:sldChg chg="modSp mod">
        <pc:chgData name="Natalie Florez NACHC" userId="7319a117-81fb-4bb8-a46a-8fc45559f10b" providerId="ADAL" clId="{5296220B-B570-49BF-B6B2-05EA19029179}" dt="2025-06-23T22:14:34.877" v="31" actId="207"/>
        <pc:sldMkLst>
          <pc:docMk/>
          <pc:sldMk cId="3380770949" sldId="274"/>
        </pc:sldMkLst>
        <pc:spChg chg="mod">
          <ac:chgData name="Natalie Florez NACHC" userId="7319a117-81fb-4bb8-a46a-8fc45559f10b" providerId="ADAL" clId="{5296220B-B570-49BF-B6B2-05EA19029179}" dt="2025-06-23T22:14:34.877" v="31" actId="207"/>
          <ac:spMkLst>
            <pc:docMk/>
            <pc:sldMk cId="3380770949" sldId="274"/>
            <ac:spMk id="83" creationId="{D3EEE278-EC78-87BE-F982-137356EDB7BC}"/>
          </ac:spMkLst>
        </pc:spChg>
      </pc:sldChg>
      <pc:sldChg chg="modSp mod">
        <pc:chgData name="Natalie Florez NACHC" userId="7319a117-81fb-4bb8-a46a-8fc45559f10b" providerId="ADAL" clId="{5296220B-B570-49BF-B6B2-05EA19029179}" dt="2025-06-23T22:14:47.391" v="34" actId="207"/>
        <pc:sldMkLst>
          <pc:docMk/>
          <pc:sldMk cId="960166174" sldId="275"/>
        </pc:sldMkLst>
        <pc:spChg chg="mod">
          <ac:chgData name="Natalie Florez NACHC" userId="7319a117-81fb-4bb8-a46a-8fc45559f10b" providerId="ADAL" clId="{5296220B-B570-49BF-B6B2-05EA19029179}" dt="2025-06-23T22:14:47.391" v="34" actId="207"/>
          <ac:spMkLst>
            <pc:docMk/>
            <pc:sldMk cId="960166174" sldId="275"/>
            <ac:spMk id="83" creationId="{447D8B2C-2611-4D5E-2C17-E7BC4B0CA3B3}"/>
          </ac:spMkLst>
        </pc:spChg>
      </pc:sldChg>
      <pc:sldChg chg="modSp mod setBg">
        <pc:chgData name="Natalie Florez NACHC" userId="7319a117-81fb-4bb8-a46a-8fc45559f10b" providerId="ADAL" clId="{5296220B-B570-49BF-B6B2-05EA19029179}" dt="2025-06-24T11:22:48.864" v="1397"/>
        <pc:sldMkLst>
          <pc:docMk/>
          <pc:sldMk cId="2271311073" sldId="276"/>
        </pc:sldMkLst>
        <pc:spChg chg="mod">
          <ac:chgData name="Natalie Florez NACHC" userId="7319a117-81fb-4bb8-a46a-8fc45559f10b" providerId="ADAL" clId="{5296220B-B570-49BF-B6B2-05EA19029179}" dt="2025-06-24T11:11:58.007" v="1366" actId="207"/>
          <ac:spMkLst>
            <pc:docMk/>
            <pc:sldMk cId="2271311073" sldId="276"/>
            <ac:spMk id="2" creationId="{5469B625-4997-E400-5340-B48FD0672175}"/>
          </ac:spMkLst>
        </pc:spChg>
        <pc:spChg chg="mod">
          <ac:chgData name="Natalie Florez NACHC" userId="7319a117-81fb-4bb8-a46a-8fc45559f10b" providerId="ADAL" clId="{5296220B-B570-49BF-B6B2-05EA19029179}" dt="2025-06-23T17:41:46.719" v="2" actId="255"/>
          <ac:spMkLst>
            <pc:docMk/>
            <pc:sldMk cId="2271311073" sldId="276"/>
            <ac:spMk id="3" creationId="{84C64200-B898-AF38-B5FD-99B42A620A3C}"/>
          </ac:spMkLst>
        </pc:spChg>
        <pc:spChg chg="mod">
          <ac:chgData name="Natalie Florez NACHC" userId="7319a117-81fb-4bb8-a46a-8fc45559f10b" providerId="ADAL" clId="{5296220B-B570-49BF-B6B2-05EA19029179}" dt="2025-06-23T17:43:19.374" v="12" actId="255"/>
          <ac:spMkLst>
            <pc:docMk/>
            <pc:sldMk cId="2271311073" sldId="276"/>
            <ac:spMk id="7" creationId="{9EDB3F0B-BF96-56FA-F940-BE1F38046872}"/>
          </ac:spMkLst>
        </pc:spChg>
      </pc:sldChg>
      <pc:sldChg chg="modSp mod">
        <pc:chgData name="Natalie Florez NACHC" userId="7319a117-81fb-4bb8-a46a-8fc45559f10b" providerId="ADAL" clId="{5296220B-B570-49BF-B6B2-05EA19029179}" dt="2025-06-24T15:48:57.232" v="1755" actId="20577"/>
        <pc:sldMkLst>
          <pc:docMk/>
          <pc:sldMk cId="844508559" sldId="278"/>
        </pc:sldMkLst>
        <pc:spChg chg="mod">
          <ac:chgData name="Natalie Florez NACHC" userId="7319a117-81fb-4bb8-a46a-8fc45559f10b" providerId="ADAL" clId="{5296220B-B570-49BF-B6B2-05EA19029179}" dt="2025-06-24T15:48:57.232" v="1755" actId="20577"/>
          <ac:spMkLst>
            <pc:docMk/>
            <pc:sldMk cId="844508559" sldId="278"/>
            <ac:spMk id="3" creationId="{4D2728E5-BE33-D6D5-F168-2691B41BC41E}"/>
          </ac:spMkLst>
        </pc:spChg>
      </pc:sldChg>
      <pc:sldChg chg="addSp delSp modSp add mod ord">
        <pc:chgData name="Natalie Florez NACHC" userId="7319a117-81fb-4bb8-a46a-8fc45559f10b" providerId="ADAL" clId="{5296220B-B570-49BF-B6B2-05EA19029179}" dt="2025-06-24T17:27:50.573" v="1999" actId="20577"/>
        <pc:sldMkLst>
          <pc:docMk/>
          <pc:sldMk cId="269557640" sldId="279"/>
        </pc:sldMkLst>
        <pc:spChg chg="add mod">
          <ac:chgData name="Natalie Florez NACHC" userId="7319a117-81fb-4bb8-a46a-8fc45559f10b" providerId="ADAL" clId="{5296220B-B570-49BF-B6B2-05EA19029179}" dt="2025-06-24T04:33:41.306" v="515" actId="207"/>
          <ac:spMkLst>
            <pc:docMk/>
            <pc:sldMk cId="269557640" sldId="279"/>
            <ac:spMk id="2" creationId="{C7769A33-CAB1-2DC5-FC5F-7860171C574C}"/>
          </ac:spMkLst>
        </pc:spChg>
        <pc:spChg chg="del mod">
          <ac:chgData name="Natalie Florez NACHC" userId="7319a117-81fb-4bb8-a46a-8fc45559f10b" providerId="ADAL" clId="{5296220B-B570-49BF-B6B2-05EA19029179}" dt="2025-06-23T22:33:16.435" v="115" actId="478"/>
          <ac:spMkLst>
            <pc:docMk/>
            <pc:sldMk cId="269557640" sldId="279"/>
            <ac:spMk id="3" creationId="{34B5A4E3-14B0-922A-BC21-FFCB4FBDAEEE}"/>
          </ac:spMkLst>
        </pc:spChg>
        <pc:spChg chg="mod">
          <ac:chgData name="Natalie Florez NACHC" userId="7319a117-81fb-4bb8-a46a-8fc45559f10b" providerId="ADAL" clId="{5296220B-B570-49BF-B6B2-05EA19029179}" dt="2025-06-24T04:33:52.141" v="516" actId="1076"/>
          <ac:spMkLst>
            <pc:docMk/>
            <pc:sldMk cId="269557640" sldId="279"/>
            <ac:spMk id="4" creationId="{07097F8E-70A2-67D8-1486-F22D8ADB3F4E}"/>
          </ac:spMkLst>
        </pc:spChg>
        <pc:spChg chg="add mod">
          <ac:chgData name="Natalie Florez NACHC" userId="7319a117-81fb-4bb8-a46a-8fc45559f10b" providerId="ADAL" clId="{5296220B-B570-49BF-B6B2-05EA19029179}" dt="2025-06-24T04:29:05.560" v="504" actId="14100"/>
          <ac:spMkLst>
            <pc:docMk/>
            <pc:sldMk cId="269557640" sldId="279"/>
            <ac:spMk id="7" creationId="{A0A5E8CE-79CC-7ED1-0FE6-7981C93C68CA}"/>
          </ac:spMkLst>
        </pc:spChg>
        <pc:spChg chg="add mod">
          <ac:chgData name="Natalie Florez NACHC" userId="7319a117-81fb-4bb8-a46a-8fc45559f10b" providerId="ADAL" clId="{5296220B-B570-49BF-B6B2-05EA19029179}" dt="2025-06-24T17:27:50.573" v="1999" actId="20577"/>
          <ac:spMkLst>
            <pc:docMk/>
            <pc:sldMk cId="269557640" sldId="279"/>
            <ac:spMk id="8" creationId="{4131DEE5-44E0-B0E5-B9CB-E32121EFB905}"/>
          </ac:spMkLst>
        </pc:spChg>
        <pc:spChg chg="add mod">
          <ac:chgData name="Natalie Florez NACHC" userId="7319a117-81fb-4bb8-a46a-8fc45559f10b" providerId="ADAL" clId="{5296220B-B570-49BF-B6B2-05EA19029179}" dt="2025-06-24T04:44:50.200" v="703" actId="207"/>
          <ac:spMkLst>
            <pc:docMk/>
            <pc:sldMk cId="269557640" sldId="279"/>
            <ac:spMk id="9" creationId="{B54DD0A4-5867-57BC-1753-819B27F64F23}"/>
          </ac:spMkLst>
        </pc:spChg>
        <pc:spChg chg="add mod">
          <ac:chgData name="Natalie Florez NACHC" userId="7319a117-81fb-4bb8-a46a-8fc45559f10b" providerId="ADAL" clId="{5296220B-B570-49BF-B6B2-05EA19029179}" dt="2025-06-24T04:30:07.839" v="506" actId="14100"/>
          <ac:spMkLst>
            <pc:docMk/>
            <pc:sldMk cId="269557640" sldId="279"/>
            <ac:spMk id="10" creationId="{C3D6914C-C061-65AA-5205-E840351748B9}"/>
          </ac:spMkLst>
        </pc:spChg>
        <pc:spChg chg="add mod">
          <ac:chgData name="Natalie Florez NACHC" userId="7319a117-81fb-4bb8-a46a-8fc45559f10b" providerId="ADAL" clId="{5296220B-B570-49BF-B6B2-05EA19029179}" dt="2025-06-24T16:10:24.516" v="1776" actId="21"/>
          <ac:spMkLst>
            <pc:docMk/>
            <pc:sldMk cId="269557640" sldId="279"/>
            <ac:spMk id="11" creationId="{8F96A321-460B-4CFF-C012-A47F798FB7BC}"/>
          </ac:spMkLst>
        </pc:spChg>
        <pc:spChg chg="mod">
          <ac:chgData name="Natalie Florez NACHC" userId="7319a117-81fb-4bb8-a46a-8fc45559f10b" providerId="ADAL" clId="{5296220B-B570-49BF-B6B2-05EA19029179}" dt="2025-06-24T04:43:03.570" v="698" actId="1076"/>
          <ac:spMkLst>
            <pc:docMk/>
            <pc:sldMk cId="269557640" sldId="279"/>
            <ac:spMk id="12" creationId="{AFEA06A7-E066-D890-AAD6-2C4FF3F2354D}"/>
          </ac:spMkLst>
        </pc:spChg>
        <pc:spChg chg="add mod">
          <ac:chgData name="Natalie Florez NACHC" userId="7319a117-81fb-4bb8-a46a-8fc45559f10b" providerId="ADAL" clId="{5296220B-B570-49BF-B6B2-05EA19029179}" dt="2025-06-24T04:42:19.831" v="695" actId="14100"/>
          <ac:spMkLst>
            <pc:docMk/>
            <pc:sldMk cId="269557640" sldId="279"/>
            <ac:spMk id="13" creationId="{4CD64FD5-B6C1-9061-D7EA-E28F4A85CDE6}"/>
          </ac:spMkLst>
        </pc:spChg>
        <pc:spChg chg="add mod">
          <ac:chgData name="Natalie Florez NACHC" userId="7319a117-81fb-4bb8-a46a-8fc45559f10b" providerId="ADAL" clId="{5296220B-B570-49BF-B6B2-05EA19029179}" dt="2025-06-24T04:41:37.788" v="693" actId="1076"/>
          <ac:spMkLst>
            <pc:docMk/>
            <pc:sldMk cId="269557640" sldId="279"/>
            <ac:spMk id="14" creationId="{804D278C-6743-3D97-1726-871676894FB8}"/>
          </ac:spMkLst>
        </pc:spChg>
        <pc:spChg chg="add mod">
          <ac:chgData name="Natalie Florez NACHC" userId="7319a117-81fb-4bb8-a46a-8fc45559f10b" providerId="ADAL" clId="{5296220B-B570-49BF-B6B2-05EA19029179}" dt="2025-06-24T04:46:43.874" v="735" actId="20577"/>
          <ac:spMkLst>
            <pc:docMk/>
            <pc:sldMk cId="269557640" sldId="279"/>
            <ac:spMk id="15" creationId="{7B03D8E2-95A5-6D2B-15EA-15ADB7465066}"/>
          </ac:spMkLst>
        </pc:spChg>
        <pc:spChg chg="add mod">
          <ac:chgData name="Natalie Florez NACHC" userId="7319a117-81fb-4bb8-a46a-8fc45559f10b" providerId="ADAL" clId="{5296220B-B570-49BF-B6B2-05EA19029179}" dt="2025-06-24T05:07:12.064" v="1362" actId="20577"/>
          <ac:spMkLst>
            <pc:docMk/>
            <pc:sldMk cId="269557640" sldId="279"/>
            <ac:spMk id="16" creationId="{38DC0FD3-08C0-F495-EA34-CBCD6B37447A}"/>
          </ac:spMkLst>
        </pc:spChg>
        <pc:spChg chg="mod">
          <ac:chgData name="Natalie Florez NACHC" userId="7319a117-81fb-4bb8-a46a-8fc45559f10b" providerId="ADAL" clId="{5296220B-B570-49BF-B6B2-05EA19029179}" dt="2025-06-24T04:40:07.569" v="689" actId="1076"/>
          <ac:spMkLst>
            <pc:docMk/>
            <pc:sldMk cId="269557640" sldId="279"/>
            <ac:spMk id="17" creationId="{0D67CFBD-D70C-67C8-72D4-C48BAE5CB0B0}"/>
          </ac:spMkLst>
        </pc:spChg>
        <pc:picChg chg="del">
          <ac:chgData name="Natalie Florez NACHC" userId="7319a117-81fb-4bb8-a46a-8fc45559f10b" providerId="ADAL" clId="{5296220B-B570-49BF-B6B2-05EA19029179}" dt="2025-06-23T22:33:55.067" v="167" actId="478"/>
          <ac:picMkLst>
            <pc:docMk/>
            <pc:sldMk cId="269557640" sldId="279"/>
            <ac:picMk id="5" creationId="{94B7426D-7FD9-E2D3-D20C-6BE9487F2B98}"/>
          </ac:picMkLst>
        </pc:picChg>
        <pc:picChg chg="del">
          <ac:chgData name="Natalie Florez NACHC" userId="7319a117-81fb-4bb8-a46a-8fc45559f10b" providerId="ADAL" clId="{5296220B-B570-49BF-B6B2-05EA19029179}" dt="2025-06-23T22:33:57.225" v="168" actId="478"/>
          <ac:picMkLst>
            <pc:docMk/>
            <pc:sldMk cId="269557640" sldId="279"/>
            <ac:picMk id="6" creationId="{484A8AC9-E513-EB95-9B84-6FE8EF6D9EDF}"/>
          </ac:picMkLst>
        </pc:picChg>
      </pc:sldChg>
      <pc:sldChg chg="add del">
        <pc:chgData name="Natalie Florez NACHC" userId="7319a117-81fb-4bb8-a46a-8fc45559f10b" providerId="ADAL" clId="{5296220B-B570-49BF-B6B2-05EA19029179}" dt="2025-06-23T22:32:16.260" v="109" actId="47"/>
        <pc:sldMkLst>
          <pc:docMk/>
          <pc:sldMk cId="1988469316" sldId="280"/>
        </pc:sldMkLst>
      </pc:sldChg>
      <pc:sldChg chg="addSp modSp add mod ord setBg">
        <pc:chgData name="Natalie Florez NACHC" userId="7319a117-81fb-4bb8-a46a-8fc45559f10b" providerId="ADAL" clId="{5296220B-B570-49BF-B6B2-05EA19029179}" dt="2025-06-24T11:27:48.919" v="1496" actId="692"/>
        <pc:sldMkLst>
          <pc:docMk/>
          <pc:sldMk cId="2083820368" sldId="280"/>
        </pc:sldMkLst>
        <pc:spChg chg="add mod">
          <ac:chgData name="Natalie Florez NACHC" userId="7319a117-81fb-4bb8-a46a-8fc45559f10b" providerId="ADAL" clId="{5296220B-B570-49BF-B6B2-05EA19029179}" dt="2025-06-24T11:27:48.919" v="1496" actId="692"/>
          <ac:spMkLst>
            <pc:docMk/>
            <pc:sldMk cId="2083820368" sldId="280"/>
            <ac:spMk id="4" creationId="{1E3F5BBA-F500-8BFD-9220-6E8A2D885A48}"/>
          </ac:spMkLst>
        </pc:spChg>
        <pc:spChg chg="mod">
          <ac:chgData name="Natalie Florez NACHC" userId="7319a117-81fb-4bb8-a46a-8fc45559f10b" providerId="ADAL" clId="{5296220B-B570-49BF-B6B2-05EA19029179}" dt="2025-06-24T11:19:43.997" v="1389" actId="1076"/>
          <ac:spMkLst>
            <pc:docMk/>
            <pc:sldMk cId="2083820368" sldId="280"/>
            <ac:spMk id="360" creationId="{325D8099-E2CB-2598-6D72-331240953F41}"/>
          </ac:spMkLst>
        </pc:spChg>
        <pc:picChg chg="add mod">
          <ac:chgData name="Natalie Florez NACHC" userId="7319a117-81fb-4bb8-a46a-8fc45559f10b" providerId="ADAL" clId="{5296220B-B570-49BF-B6B2-05EA19029179}" dt="2025-06-24T11:19:58.835" v="1391" actId="1076"/>
          <ac:picMkLst>
            <pc:docMk/>
            <pc:sldMk cId="2083820368" sldId="280"/>
            <ac:picMk id="3" creationId="{892ED76A-162C-B7E8-628D-64729A6897EE}"/>
          </ac:picMkLst>
        </pc:picChg>
        <pc:picChg chg="mod">
          <ac:chgData name="Natalie Florez NACHC" userId="7319a117-81fb-4bb8-a46a-8fc45559f10b" providerId="ADAL" clId="{5296220B-B570-49BF-B6B2-05EA19029179}" dt="2025-06-24T11:24:36.465" v="1489" actId="207"/>
          <ac:picMkLst>
            <pc:docMk/>
            <pc:sldMk cId="2083820368" sldId="280"/>
            <ac:picMk id="361" creationId="{C8B8C741-DCED-E41F-04EC-344FA8F1CD87}"/>
          </ac:picMkLst>
        </pc:picChg>
      </pc:sldChg>
      <pc:sldChg chg="add del">
        <pc:chgData name="Natalie Florez NACHC" userId="7319a117-81fb-4bb8-a46a-8fc45559f10b" providerId="ADAL" clId="{5296220B-B570-49BF-B6B2-05EA19029179}" dt="2025-06-24T05:08:54.300" v="1363" actId="47"/>
        <pc:sldMkLst>
          <pc:docMk/>
          <pc:sldMk cId="1328542369" sldId="281"/>
        </pc:sldMkLst>
      </pc:sldChg>
      <pc:sldMasterChg chg="add del addSldLayout delSldLayout">
        <pc:chgData name="Natalie Florez NACHC" userId="7319a117-81fb-4bb8-a46a-8fc45559f10b" providerId="ADAL" clId="{5296220B-B570-49BF-B6B2-05EA19029179}" dt="2025-06-24T05:08:54.300" v="1363" actId="47"/>
        <pc:sldMasterMkLst>
          <pc:docMk/>
          <pc:sldMasterMk cId="1718037532" sldId="2147484771"/>
        </pc:sldMasterMkLst>
        <pc:sldLayoutChg chg="add del">
          <pc:chgData name="Natalie Florez NACHC" userId="7319a117-81fb-4bb8-a46a-8fc45559f10b" providerId="ADAL" clId="{5296220B-B570-49BF-B6B2-05EA19029179}" dt="2025-06-24T05:08:54.300" v="1363" actId="47"/>
          <pc:sldLayoutMkLst>
            <pc:docMk/>
            <pc:sldMasterMk cId="1718037532" sldId="2147484771"/>
            <pc:sldLayoutMk cId="393772094" sldId="2147484778"/>
          </pc:sldLayoutMkLst>
        </pc:sldLayoutChg>
      </pc:sldMasterChg>
    </pc:docChg>
  </pc:docChgLst>
  <pc:docChgLst>
    <pc:chgData name="Erin Prendergast NACHC" userId="7df6b048-d53f-4d13-979e-15b8af6fa3e2" providerId="ADAL" clId="{D44794C8-86CF-488F-8245-083CE471FC11}"/>
    <pc:docChg chg="custSel addSld delSld modSld delMainMaster">
      <pc:chgData name="Erin Prendergast NACHC" userId="7df6b048-d53f-4d13-979e-15b8af6fa3e2" providerId="ADAL" clId="{D44794C8-86CF-488F-8245-083CE471FC11}" dt="2025-06-23T17:23:51.294" v="135" actId="47"/>
      <pc:docMkLst>
        <pc:docMk/>
      </pc:docMkLst>
      <pc:sldChg chg="modSp mod">
        <pc:chgData name="Erin Prendergast NACHC" userId="7df6b048-d53f-4d13-979e-15b8af6fa3e2" providerId="ADAL" clId="{D44794C8-86CF-488F-8245-083CE471FC11}" dt="2025-06-23T17:02:09.857" v="5" actId="1076"/>
        <pc:sldMkLst>
          <pc:docMk/>
          <pc:sldMk cId="1136109214" sldId="257"/>
        </pc:sldMkLst>
        <pc:spChg chg="mod">
          <ac:chgData name="Erin Prendergast NACHC" userId="7df6b048-d53f-4d13-979e-15b8af6fa3e2" providerId="ADAL" clId="{D44794C8-86CF-488F-8245-083CE471FC11}" dt="2025-06-23T17:01:50.733" v="1" actId="14100"/>
          <ac:spMkLst>
            <pc:docMk/>
            <pc:sldMk cId="1136109214" sldId="257"/>
            <ac:spMk id="60" creationId="{00000000-0000-0000-0000-000000000000}"/>
          </ac:spMkLst>
        </pc:spChg>
        <pc:spChg chg="mod">
          <ac:chgData name="Erin Prendergast NACHC" userId="7df6b048-d53f-4d13-979e-15b8af6fa3e2" providerId="ADAL" clId="{D44794C8-86CF-488F-8245-083CE471FC11}" dt="2025-06-23T17:02:01.034" v="3" actId="1076"/>
          <ac:spMkLst>
            <pc:docMk/>
            <pc:sldMk cId="1136109214" sldId="257"/>
            <ac:spMk id="61" creationId="{00000000-0000-0000-0000-000000000000}"/>
          </ac:spMkLst>
        </pc:spChg>
        <pc:picChg chg="mod">
          <ac:chgData name="Erin Prendergast NACHC" userId="7df6b048-d53f-4d13-979e-15b8af6fa3e2" providerId="ADAL" clId="{D44794C8-86CF-488F-8245-083CE471FC11}" dt="2025-06-23T17:02:06.622" v="4" actId="1076"/>
          <ac:picMkLst>
            <pc:docMk/>
            <pc:sldMk cId="1136109214" sldId="257"/>
            <ac:picMk id="1028" creationId="{A7B6C9CF-7844-4FC9-F008-7636EC54EFB2}"/>
          </ac:picMkLst>
        </pc:picChg>
        <pc:picChg chg="mod">
          <ac:chgData name="Erin Prendergast NACHC" userId="7df6b048-d53f-4d13-979e-15b8af6fa3e2" providerId="ADAL" clId="{D44794C8-86CF-488F-8245-083CE471FC11}" dt="2025-06-23T17:02:09.857" v="5" actId="1076"/>
          <ac:picMkLst>
            <pc:docMk/>
            <pc:sldMk cId="1136109214" sldId="257"/>
            <ac:picMk id="1030" creationId="{FB0AE257-1CCC-2A64-D624-4DE59F6BB2AD}"/>
          </ac:picMkLst>
        </pc:picChg>
      </pc:sldChg>
      <pc:sldChg chg="modSp mod">
        <pc:chgData name="Erin Prendergast NACHC" userId="7df6b048-d53f-4d13-979e-15b8af6fa3e2" providerId="ADAL" clId="{D44794C8-86CF-488F-8245-083CE471FC11}" dt="2025-06-23T17:06:32.497" v="29" actId="20577"/>
        <pc:sldMkLst>
          <pc:docMk/>
          <pc:sldMk cId="2517035774" sldId="258"/>
        </pc:sldMkLst>
        <pc:spChg chg="mod">
          <ac:chgData name="Erin Prendergast NACHC" userId="7df6b048-d53f-4d13-979e-15b8af6fa3e2" providerId="ADAL" clId="{D44794C8-86CF-488F-8245-083CE471FC11}" dt="2025-06-23T17:06:32.497" v="29" actId="20577"/>
          <ac:spMkLst>
            <pc:docMk/>
            <pc:sldMk cId="2517035774" sldId="258"/>
            <ac:spMk id="67" creationId="{00000000-0000-0000-0000-000000000000}"/>
          </ac:spMkLst>
        </pc:spChg>
      </pc:sldChg>
      <pc:sldChg chg="modSp mod">
        <pc:chgData name="Erin Prendergast NACHC" userId="7df6b048-d53f-4d13-979e-15b8af6fa3e2" providerId="ADAL" clId="{D44794C8-86CF-488F-8245-083CE471FC11}" dt="2025-06-23T17:12:44.028" v="42" actId="207"/>
        <pc:sldMkLst>
          <pc:docMk/>
          <pc:sldMk cId="2255973878" sldId="260"/>
        </pc:sldMkLst>
        <pc:spChg chg="mod">
          <ac:chgData name="Erin Prendergast NACHC" userId="7df6b048-d53f-4d13-979e-15b8af6fa3e2" providerId="ADAL" clId="{D44794C8-86CF-488F-8245-083CE471FC11}" dt="2025-06-23T17:12:44.028" v="42" actId="207"/>
          <ac:spMkLst>
            <pc:docMk/>
            <pc:sldMk cId="2255973878" sldId="260"/>
            <ac:spMk id="77" creationId="{00000000-0000-0000-0000-000000000000}"/>
          </ac:spMkLst>
        </pc:spChg>
      </pc:sldChg>
      <pc:sldChg chg="modSp del mod">
        <pc:chgData name="Erin Prendergast NACHC" userId="7df6b048-d53f-4d13-979e-15b8af6fa3e2" providerId="ADAL" clId="{D44794C8-86CF-488F-8245-083CE471FC11}" dt="2025-06-23T17:23:51.294" v="135" actId="47"/>
        <pc:sldMkLst>
          <pc:docMk/>
          <pc:sldMk cId="4231329886" sldId="262"/>
        </pc:sldMkLst>
        <pc:spChg chg="mod">
          <ac:chgData name="Erin Prendergast NACHC" userId="7df6b048-d53f-4d13-979e-15b8af6fa3e2" providerId="ADAL" clId="{D44794C8-86CF-488F-8245-083CE471FC11}" dt="2025-06-23T17:12:51.106" v="43" actId="1076"/>
          <ac:spMkLst>
            <pc:docMk/>
            <pc:sldMk cId="4231329886" sldId="262"/>
            <ac:spMk id="91" creationId="{00000000-0000-0000-0000-000000000000}"/>
          </ac:spMkLst>
        </pc:spChg>
      </pc:sldChg>
      <pc:sldChg chg="modSp mod">
        <pc:chgData name="Erin Prendergast NACHC" userId="7df6b048-d53f-4d13-979e-15b8af6fa3e2" providerId="ADAL" clId="{D44794C8-86CF-488F-8245-083CE471FC11}" dt="2025-06-23T17:06:49.564" v="32" actId="1076"/>
        <pc:sldMkLst>
          <pc:docMk/>
          <pc:sldMk cId="1673480770" sldId="266"/>
        </pc:sldMkLst>
        <pc:spChg chg="mod">
          <ac:chgData name="Erin Prendergast NACHC" userId="7df6b048-d53f-4d13-979e-15b8af6fa3e2" providerId="ADAL" clId="{D44794C8-86CF-488F-8245-083CE471FC11}" dt="2025-06-23T17:06:49.564" v="32" actId="1076"/>
          <ac:spMkLst>
            <pc:docMk/>
            <pc:sldMk cId="1673480770" sldId="266"/>
            <ac:spMk id="360" creationId="{00000000-0000-0000-0000-000000000000}"/>
          </ac:spMkLst>
        </pc:spChg>
      </pc:sldChg>
      <pc:sldChg chg="modSp mod">
        <pc:chgData name="Erin Prendergast NACHC" userId="7df6b048-d53f-4d13-979e-15b8af6fa3e2" providerId="ADAL" clId="{D44794C8-86CF-488F-8245-083CE471FC11}" dt="2025-06-23T17:07:43.984" v="34" actId="1076"/>
        <pc:sldMkLst>
          <pc:docMk/>
          <pc:sldMk cId="112435090" sldId="267"/>
        </pc:sldMkLst>
        <pc:spChg chg="mod">
          <ac:chgData name="Erin Prendergast NACHC" userId="7df6b048-d53f-4d13-979e-15b8af6fa3e2" providerId="ADAL" clId="{D44794C8-86CF-488F-8245-083CE471FC11}" dt="2025-06-23T17:07:33.499" v="33" actId="20577"/>
          <ac:spMkLst>
            <pc:docMk/>
            <pc:sldMk cId="112435090" sldId="267"/>
            <ac:spMk id="367" creationId="{00000000-0000-0000-0000-000000000000}"/>
          </ac:spMkLst>
        </pc:spChg>
        <pc:spChg chg="mod">
          <ac:chgData name="Erin Prendergast NACHC" userId="7df6b048-d53f-4d13-979e-15b8af6fa3e2" providerId="ADAL" clId="{D44794C8-86CF-488F-8245-083CE471FC11}" dt="2025-06-23T17:07:43.984" v="34" actId="1076"/>
          <ac:spMkLst>
            <pc:docMk/>
            <pc:sldMk cId="112435090" sldId="267"/>
            <ac:spMk id="370" creationId="{00000000-0000-0000-0000-000000000000}"/>
          </ac:spMkLst>
        </pc:spChg>
      </pc:sldChg>
      <pc:sldChg chg="modSp mod">
        <pc:chgData name="Erin Prendergast NACHC" userId="7df6b048-d53f-4d13-979e-15b8af6fa3e2" providerId="ADAL" clId="{D44794C8-86CF-488F-8245-083CE471FC11}" dt="2025-06-23T17:07:55.630" v="35" actId="1076"/>
        <pc:sldMkLst>
          <pc:docMk/>
          <pc:sldMk cId="4082937564" sldId="268"/>
        </pc:sldMkLst>
        <pc:spChg chg="mod">
          <ac:chgData name="Erin Prendergast NACHC" userId="7df6b048-d53f-4d13-979e-15b8af6fa3e2" providerId="ADAL" clId="{D44794C8-86CF-488F-8245-083CE471FC11}" dt="2025-06-23T17:07:55.630" v="35" actId="1076"/>
          <ac:spMkLst>
            <pc:docMk/>
            <pc:sldMk cId="4082937564" sldId="268"/>
            <ac:spMk id="375" creationId="{00000000-0000-0000-0000-000000000000}"/>
          </ac:spMkLst>
        </pc:spChg>
      </pc:sldChg>
      <pc:sldChg chg="modSp mod">
        <pc:chgData name="Erin Prendergast NACHC" userId="7df6b048-d53f-4d13-979e-15b8af6fa3e2" providerId="ADAL" clId="{D44794C8-86CF-488F-8245-083CE471FC11}" dt="2025-06-23T17:10:06.811" v="41" actId="1076"/>
        <pc:sldMkLst>
          <pc:docMk/>
          <pc:sldMk cId="3538768633" sldId="272"/>
        </pc:sldMkLst>
        <pc:spChg chg="mod">
          <ac:chgData name="Erin Prendergast NACHC" userId="7df6b048-d53f-4d13-979e-15b8af6fa3e2" providerId="ADAL" clId="{D44794C8-86CF-488F-8245-083CE471FC11}" dt="2025-06-23T17:09:52.316" v="40" actId="1076"/>
          <ac:spMkLst>
            <pc:docMk/>
            <pc:sldMk cId="3538768633" sldId="272"/>
            <ac:spMk id="2" creationId="{56EF9EC3-E87D-EC01-ED4D-5B334ED2D490}"/>
          </ac:spMkLst>
        </pc:spChg>
        <pc:spChg chg="mod">
          <ac:chgData name="Erin Prendergast NACHC" userId="7df6b048-d53f-4d13-979e-15b8af6fa3e2" providerId="ADAL" clId="{D44794C8-86CF-488F-8245-083CE471FC11}" dt="2025-06-23T17:10:06.811" v="41" actId="1076"/>
          <ac:spMkLst>
            <pc:docMk/>
            <pc:sldMk cId="3538768633" sldId="272"/>
            <ac:spMk id="3" creationId="{113AB349-4868-07B2-D8C8-C995522BF66F}"/>
          </ac:spMkLst>
        </pc:spChg>
      </pc:sldChg>
      <pc:sldChg chg="delSp modSp mod">
        <pc:chgData name="Erin Prendergast NACHC" userId="7df6b048-d53f-4d13-979e-15b8af6fa3e2" providerId="ADAL" clId="{D44794C8-86CF-488F-8245-083CE471FC11}" dt="2025-06-23T17:05:51.989" v="28" actId="255"/>
        <pc:sldMkLst>
          <pc:docMk/>
          <pc:sldMk cId="2271311073" sldId="276"/>
        </pc:sldMkLst>
        <pc:spChg chg="mod">
          <ac:chgData name="Erin Prendergast NACHC" userId="7df6b048-d53f-4d13-979e-15b8af6fa3e2" providerId="ADAL" clId="{D44794C8-86CF-488F-8245-083CE471FC11}" dt="2025-06-23T17:03:58.034" v="18" actId="1076"/>
          <ac:spMkLst>
            <pc:docMk/>
            <pc:sldMk cId="2271311073" sldId="276"/>
            <ac:spMk id="2" creationId="{5469B625-4997-E400-5340-B48FD0672175}"/>
          </ac:spMkLst>
        </pc:spChg>
        <pc:spChg chg="mod">
          <ac:chgData name="Erin Prendergast NACHC" userId="7df6b048-d53f-4d13-979e-15b8af6fa3e2" providerId="ADAL" clId="{D44794C8-86CF-488F-8245-083CE471FC11}" dt="2025-06-23T17:05:51.989" v="28" actId="255"/>
          <ac:spMkLst>
            <pc:docMk/>
            <pc:sldMk cId="2271311073" sldId="276"/>
            <ac:spMk id="3" creationId="{84C64200-B898-AF38-B5FD-99B42A620A3C}"/>
          </ac:spMkLst>
        </pc:spChg>
        <pc:picChg chg="del mod">
          <ac:chgData name="Erin Prendergast NACHC" userId="7df6b048-d53f-4d13-979e-15b8af6fa3e2" providerId="ADAL" clId="{D44794C8-86CF-488F-8245-083CE471FC11}" dt="2025-06-23T17:04:25.264" v="25" actId="478"/>
          <ac:picMkLst>
            <pc:docMk/>
            <pc:sldMk cId="2271311073" sldId="276"/>
            <ac:picMk id="14" creationId="{E27B8858-3F7B-315A-543F-AFC2B542D072}"/>
          </ac:picMkLst>
        </pc:picChg>
        <pc:picChg chg="del">
          <ac:chgData name="Erin Prendergast NACHC" userId="7df6b048-d53f-4d13-979e-15b8af6fa3e2" providerId="ADAL" clId="{D44794C8-86CF-488F-8245-083CE471FC11}" dt="2025-06-23T17:03:07.274" v="8" actId="478"/>
          <ac:picMkLst>
            <pc:docMk/>
            <pc:sldMk cId="2271311073" sldId="276"/>
            <ac:picMk id="15" creationId="{26077FFA-353C-4310-8819-274F60DC5E4B}"/>
          </ac:picMkLst>
        </pc:picChg>
      </pc:sldChg>
      <pc:sldChg chg="modSp add del mod">
        <pc:chgData name="Erin Prendergast NACHC" userId="7df6b048-d53f-4d13-979e-15b8af6fa3e2" providerId="ADAL" clId="{D44794C8-86CF-488F-8245-083CE471FC11}" dt="2025-06-23T17:23:47.023" v="134" actId="47"/>
        <pc:sldMkLst>
          <pc:docMk/>
          <pc:sldMk cId="2097723395" sldId="277"/>
        </pc:sldMkLst>
        <pc:spChg chg="mod">
          <ac:chgData name="Erin Prendergast NACHC" userId="7df6b048-d53f-4d13-979e-15b8af6fa3e2" providerId="ADAL" clId="{D44794C8-86CF-488F-8245-083CE471FC11}" dt="2025-06-23T17:20:10.616" v="85" actId="1076"/>
          <ac:spMkLst>
            <pc:docMk/>
            <pc:sldMk cId="2097723395" sldId="277"/>
            <ac:spMk id="59" creationId="{C40EE7B8-3C3B-8874-CF3A-E3D71CB5AC98}"/>
          </ac:spMkLst>
        </pc:spChg>
        <pc:spChg chg="mod">
          <ac:chgData name="Erin Prendergast NACHC" userId="7df6b048-d53f-4d13-979e-15b8af6fa3e2" providerId="ADAL" clId="{D44794C8-86CF-488F-8245-083CE471FC11}" dt="2025-06-23T17:20:03.660" v="84" actId="20577"/>
          <ac:spMkLst>
            <pc:docMk/>
            <pc:sldMk cId="2097723395" sldId="277"/>
            <ac:spMk id="60" creationId="{4FB479B1-148B-2DA7-D707-6A286DF4B53F}"/>
          </ac:spMkLst>
        </pc:spChg>
        <pc:spChg chg="mod">
          <ac:chgData name="Erin Prendergast NACHC" userId="7df6b048-d53f-4d13-979e-15b8af6fa3e2" providerId="ADAL" clId="{D44794C8-86CF-488F-8245-083CE471FC11}" dt="2025-06-23T17:22:38.819" v="111" actId="1076"/>
          <ac:spMkLst>
            <pc:docMk/>
            <pc:sldMk cId="2097723395" sldId="277"/>
            <ac:spMk id="61" creationId="{E8B7863D-727D-82F1-8F5C-F3A280EFDDAB}"/>
          </ac:spMkLst>
        </pc:spChg>
      </pc:sldChg>
      <pc:sldChg chg="add del">
        <pc:chgData name="Erin Prendergast NACHC" userId="7df6b048-d53f-4d13-979e-15b8af6fa3e2" providerId="ADAL" clId="{D44794C8-86CF-488F-8245-083CE471FC11}" dt="2025-06-23T17:19:12.694" v="45"/>
        <pc:sldMkLst>
          <pc:docMk/>
          <pc:sldMk cId="3521975490" sldId="277"/>
        </pc:sldMkLst>
      </pc:sldChg>
      <pc:sldChg chg="addSp delSp modSp new mod">
        <pc:chgData name="Erin Prendergast NACHC" userId="7df6b048-d53f-4d13-979e-15b8af6fa3e2" providerId="ADAL" clId="{D44794C8-86CF-488F-8245-083CE471FC11}" dt="2025-06-23T17:23:44.350" v="133" actId="1076"/>
        <pc:sldMkLst>
          <pc:docMk/>
          <pc:sldMk cId="844508559" sldId="278"/>
        </pc:sldMkLst>
        <pc:spChg chg="del">
          <ac:chgData name="Erin Prendergast NACHC" userId="7df6b048-d53f-4d13-979e-15b8af6fa3e2" providerId="ADAL" clId="{D44794C8-86CF-488F-8245-083CE471FC11}" dt="2025-06-23T17:21:18.432" v="91"/>
          <ac:spMkLst>
            <pc:docMk/>
            <pc:sldMk cId="844508559" sldId="278"/>
            <ac:spMk id="2" creationId="{DAD9E5DA-08E8-1C05-EDBE-5B585C9B0D47}"/>
          </ac:spMkLst>
        </pc:spChg>
        <pc:spChg chg="mod">
          <ac:chgData name="Erin Prendergast NACHC" userId="7df6b048-d53f-4d13-979e-15b8af6fa3e2" providerId="ADAL" clId="{D44794C8-86CF-488F-8245-083CE471FC11}" dt="2025-06-23T17:23:27.910" v="128" actId="1076"/>
          <ac:spMkLst>
            <pc:docMk/>
            <pc:sldMk cId="844508559" sldId="278"/>
            <ac:spMk id="3" creationId="{4D2728E5-BE33-D6D5-F168-2691B41BC41E}"/>
          </ac:spMkLst>
        </pc:spChg>
        <pc:spChg chg="add mod">
          <ac:chgData name="Erin Prendergast NACHC" userId="7df6b048-d53f-4d13-979e-15b8af6fa3e2" providerId="ADAL" clId="{D44794C8-86CF-488F-8245-083CE471FC11}" dt="2025-06-23T17:23:44.350" v="133" actId="1076"/>
          <ac:spMkLst>
            <pc:docMk/>
            <pc:sldMk cId="844508559" sldId="278"/>
            <ac:spMk id="4" creationId="{EBD7EDA2-8ACA-F18D-9F5C-E97D9C90AAC0}"/>
          </ac:spMkLst>
        </pc:spChg>
        <pc:picChg chg="add mod">
          <ac:chgData name="Erin Prendergast NACHC" userId="7df6b048-d53f-4d13-979e-15b8af6fa3e2" providerId="ADAL" clId="{D44794C8-86CF-488F-8245-083CE471FC11}" dt="2025-06-23T17:23:06.025" v="115" actId="1076"/>
          <ac:picMkLst>
            <pc:docMk/>
            <pc:sldMk cId="844508559" sldId="278"/>
            <ac:picMk id="5" creationId="{46DA6AB8-5DA1-2CEF-0F61-483AAA966DA7}"/>
          </ac:picMkLst>
        </pc:picChg>
        <pc:picChg chg="add mod">
          <ac:chgData name="Erin Prendergast NACHC" userId="7df6b048-d53f-4d13-979e-15b8af6fa3e2" providerId="ADAL" clId="{D44794C8-86CF-488F-8245-083CE471FC11}" dt="2025-06-23T17:23:09.175" v="116" actId="1076"/>
          <ac:picMkLst>
            <pc:docMk/>
            <pc:sldMk cId="844508559" sldId="278"/>
            <ac:picMk id="6" creationId="{B941B00C-191C-7118-9A00-D941E2E3C73D}"/>
          </ac:picMkLst>
        </pc:picChg>
      </pc:sldChg>
      <pc:sldChg chg="new del">
        <pc:chgData name="Erin Prendergast NACHC" userId="7df6b048-d53f-4d13-979e-15b8af6fa3e2" providerId="ADAL" clId="{D44794C8-86CF-488F-8245-083CE471FC11}" dt="2025-06-23T17:20:47.716" v="89" actId="47"/>
        <pc:sldMkLst>
          <pc:docMk/>
          <pc:sldMk cId="1296509947" sldId="278"/>
        </pc:sldMkLst>
      </pc:sldChg>
      <pc:sldChg chg="new del">
        <pc:chgData name="Erin Prendergast NACHC" userId="7df6b048-d53f-4d13-979e-15b8af6fa3e2" providerId="ADAL" clId="{D44794C8-86CF-488F-8245-083CE471FC11}" dt="2025-06-23T17:20:30.921" v="87" actId="47"/>
        <pc:sldMkLst>
          <pc:docMk/>
          <pc:sldMk cId="1698052779" sldId="278"/>
        </pc:sldMkLst>
      </pc:sldChg>
      <pc:sldMasterChg chg="del delSldLayout">
        <pc:chgData name="Erin Prendergast NACHC" userId="7df6b048-d53f-4d13-979e-15b8af6fa3e2" providerId="ADAL" clId="{D44794C8-86CF-488F-8245-083CE471FC11}" dt="2025-06-23T17:23:51.294" v="135" actId="47"/>
        <pc:sldMasterMkLst>
          <pc:docMk/>
          <pc:sldMasterMk cId="0" sldId="2147483652"/>
        </pc:sldMasterMkLst>
        <pc:sldLayoutChg chg="del">
          <pc:chgData name="Erin Prendergast NACHC" userId="7df6b048-d53f-4d13-979e-15b8af6fa3e2" providerId="ADAL" clId="{D44794C8-86CF-488F-8245-083CE471FC11}" dt="2025-06-23T17:23:51.294" v="135" actId="47"/>
          <pc:sldLayoutMkLst>
            <pc:docMk/>
            <pc:sldMasterMk cId="0" sldId="2147483652"/>
            <pc:sldLayoutMk cId="0" sldId="2147483653"/>
          </pc:sldLayoutMkLst>
        </pc:sldLayoutChg>
      </pc:sldMasterChg>
      <pc:sldMasterChg chg="delSldLayout">
        <pc:chgData name="Erin Prendergast NACHC" userId="7df6b048-d53f-4d13-979e-15b8af6fa3e2" providerId="ADAL" clId="{D44794C8-86CF-488F-8245-083CE471FC11}" dt="2025-06-23T17:20:47.716" v="89" actId="47"/>
        <pc:sldMasterMkLst>
          <pc:docMk/>
          <pc:sldMasterMk cId="0" sldId="2147483721"/>
        </pc:sldMasterMkLst>
        <pc:sldLayoutChg chg="del">
          <pc:chgData name="Erin Prendergast NACHC" userId="7df6b048-d53f-4d13-979e-15b8af6fa3e2" providerId="ADAL" clId="{D44794C8-86CF-488F-8245-083CE471FC11}" dt="2025-06-23T17:20:47.716" v="89" actId="47"/>
          <pc:sldLayoutMkLst>
            <pc:docMk/>
            <pc:sldMasterMk cId="0" sldId="2147483721"/>
            <pc:sldLayoutMk cId="0" sldId="2147483664"/>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533B90-614E-4C33-832E-E029C5ECBB4A}" type="datetimeFigureOut">
              <a:rPr lang="en-US" smtClean="0"/>
              <a:t>6/24/2025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875B7C-49B0-4DD0-8080-1EC1C1E63EDB}" type="slidenum">
              <a:rPr lang="en-US" smtClean="0"/>
              <a:t>‹#›</a:t>
            </a:fld>
            <a:endParaRPr lang="en-US" dirty="0"/>
          </a:p>
        </p:txBody>
      </p:sp>
    </p:spTree>
    <p:extLst>
      <p:ext uri="{BB962C8B-B14F-4D97-AF65-F5344CB8AC3E}">
        <p14:creationId xmlns:p14="http://schemas.microsoft.com/office/powerpoint/2010/main" val="391543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57" name="Google Shape;5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a:extLst>
            <a:ext uri="{FF2B5EF4-FFF2-40B4-BE49-F238E27FC236}">
              <a16:creationId xmlns:a16="http://schemas.microsoft.com/office/drawing/2014/main" id="{6491CD04-8507-86C5-7F0E-4C7A0A69CEB6}"/>
            </a:ext>
          </a:extLst>
        </p:cNvPr>
        <p:cNvGrpSpPr/>
        <p:nvPr/>
      </p:nvGrpSpPr>
      <p:grpSpPr>
        <a:xfrm>
          <a:off x="0" y="0"/>
          <a:ext cx="0" cy="0"/>
          <a:chOff x="0" y="0"/>
          <a:chExt cx="0" cy="0"/>
        </a:xfrm>
      </p:grpSpPr>
      <p:sp>
        <p:nvSpPr>
          <p:cNvPr id="357" name="Google Shape;357;g135d2431322_0_1459:notes">
            <a:extLst>
              <a:ext uri="{FF2B5EF4-FFF2-40B4-BE49-F238E27FC236}">
                <a16:creationId xmlns:a16="http://schemas.microsoft.com/office/drawing/2014/main" id="{AAFD5D43-B0B8-5668-2907-8FBE02C4275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135d2431322_0_1459:notes">
            <a:extLst>
              <a:ext uri="{FF2B5EF4-FFF2-40B4-BE49-F238E27FC236}">
                <a16:creationId xmlns:a16="http://schemas.microsoft.com/office/drawing/2014/main" id="{751A7C1E-D576-345D-A994-BE3006E1851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dirty="0">
              <a:solidFill>
                <a:srgbClr val="333333"/>
              </a:solidFill>
              <a:highlight>
                <a:srgbClr val="FFFFFF"/>
              </a:highlight>
              <a:latin typeface="Lato"/>
              <a:ea typeface="Lato"/>
              <a:cs typeface="Lato"/>
              <a:sym typeface="Lato"/>
            </a:endParaRPr>
          </a:p>
        </p:txBody>
      </p:sp>
    </p:spTree>
    <p:extLst>
      <p:ext uri="{BB962C8B-B14F-4D97-AF65-F5344CB8AC3E}">
        <p14:creationId xmlns:p14="http://schemas.microsoft.com/office/powerpoint/2010/main" val="2158565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a:extLst>
            <a:ext uri="{FF2B5EF4-FFF2-40B4-BE49-F238E27FC236}">
              <a16:creationId xmlns:a16="http://schemas.microsoft.com/office/drawing/2014/main" id="{ABC116A6-692A-E316-0CA7-5810EDE671EA}"/>
            </a:ext>
          </a:extLst>
        </p:cNvPr>
        <p:cNvGrpSpPr/>
        <p:nvPr/>
      </p:nvGrpSpPr>
      <p:grpSpPr>
        <a:xfrm>
          <a:off x="0" y="0"/>
          <a:ext cx="0" cy="0"/>
          <a:chOff x="0" y="0"/>
          <a:chExt cx="0" cy="0"/>
        </a:xfrm>
      </p:grpSpPr>
      <p:sp>
        <p:nvSpPr>
          <p:cNvPr id="74" name="Google Shape;74;p4:notes">
            <a:extLst>
              <a:ext uri="{FF2B5EF4-FFF2-40B4-BE49-F238E27FC236}">
                <a16:creationId xmlns:a16="http://schemas.microsoft.com/office/drawing/2014/main" id="{3FA9F7A8-56E9-48E7-A635-A7F17B8EDC03}"/>
              </a:ext>
            </a:extLst>
          </p:cNvPr>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4:notes">
            <a:extLst>
              <a:ext uri="{FF2B5EF4-FFF2-40B4-BE49-F238E27FC236}">
                <a16:creationId xmlns:a16="http://schemas.microsoft.com/office/drawing/2014/main" id="{CAEE8AF0-09F0-B821-7D1C-D7D0182410B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25849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 name="Google Shape;6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135d2431322_0_14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135d2431322_0_14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dirty="0">
              <a:solidFill>
                <a:srgbClr val="333333"/>
              </a:solidFill>
              <a:highlight>
                <a:srgbClr val="FFFFFF"/>
              </a:highlight>
              <a:latin typeface="Lato"/>
              <a:ea typeface="Lato"/>
              <a:cs typeface="Lato"/>
              <a:sym typeface="Lato"/>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135d2431322_0_15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364" name="Google Shape;364;g135d2431322_0_1572:notes"/>
          <p:cNvSpPr txBox="1">
            <a:spLocks noGrp="1"/>
          </p:cNvSpPr>
          <p:nvPr>
            <p:ph type="body" idx="1"/>
          </p:nvPr>
        </p:nvSpPr>
        <p:spPr>
          <a:xfrm>
            <a:off x="685800" y="4343400"/>
            <a:ext cx="5486400" cy="4114800"/>
          </a:xfrm>
          <a:prstGeom prst="rect">
            <a:avLst/>
          </a:prstGeom>
          <a:noFill/>
          <a:ln>
            <a:noFill/>
          </a:ln>
        </p:spPr>
        <p:txBody>
          <a:bodyPr spcFirstLastPara="1" wrap="square" lIns="91075" tIns="45550" rIns="91075" bIns="45550" anchor="t" anchorCtr="0">
            <a:noAutofit/>
          </a:bodyPr>
          <a:lstStyle/>
          <a:p>
            <a:pPr marL="0" lvl="0" indent="0" algn="l" rtl="0">
              <a:lnSpc>
                <a:spcPct val="115000"/>
              </a:lnSpc>
              <a:spcBef>
                <a:spcPts val="0"/>
              </a:spcBef>
              <a:spcAft>
                <a:spcPts val="0"/>
              </a:spcAft>
              <a:buClr>
                <a:schemeClr val="dk1"/>
              </a:buClr>
              <a:buSzPts val="1000"/>
              <a:buFont typeface="Arial"/>
              <a:buNone/>
            </a:pPr>
            <a:endParaRPr dirty="0">
              <a:solidFill>
                <a:schemeClr val="dk1"/>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367aea329b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3" name="Google Shape;373;g367aea329b8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1600"/>
              </a:spcAft>
              <a:buClr>
                <a:schemeClr val="dk1"/>
              </a:buClr>
              <a:buSzPts val="1100"/>
              <a:buFont typeface="Arial"/>
              <a:buNone/>
            </a:pPr>
            <a:endParaRPr sz="1800" dirty="0">
              <a:solidFill>
                <a:srgbClr val="595959"/>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g3614c95c16d_0_3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0" name="Google Shape;380;g3614c95c16d_0_3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614c95c16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387" name="Google Shape;387;g3614c95c16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latin typeface="Roboto"/>
                <a:ea typeface="Roboto"/>
                <a:cs typeface="Roboto"/>
                <a:sym typeface="Roboto"/>
              </a:rPr>
              <a:t>The Delta Center’s State Learning and Action Collaborative funded teams of primary care and behavioral health state associations from 19 states in two cohorts between 2018 and 2024. Teams received grant funding, coaching, training, technical assistance, and peer-to-peer engagement to advance policy and practice change through collective action. </a:t>
            </a:r>
            <a:endParaRPr>
              <a:latin typeface="Roboto"/>
              <a:ea typeface="Roboto"/>
              <a:cs typeface="Roboto"/>
              <a:sym typeface="Roboto"/>
            </a:endParaRPr>
          </a:p>
          <a:p>
            <a:pPr marL="0" lvl="0" indent="0" algn="l" rtl="0">
              <a:lnSpc>
                <a:spcPct val="100000"/>
              </a:lnSpc>
              <a:spcBef>
                <a:spcPts val="0"/>
              </a:spcBef>
              <a:spcAft>
                <a:spcPts val="0"/>
              </a:spcAft>
              <a:buSzPts val="1300"/>
              <a:buNone/>
            </a:pPr>
            <a:endParaRPr>
              <a:latin typeface="Roboto"/>
              <a:ea typeface="Roboto"/>
              <a:cs typeface="Roboto"/>
              <a:sym typeface="Roboto"/>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a:p>
            <a:pPr marL="0" lvl="0" indent="0" algn="l" rtl="0">
              <a:lnSpc>
                <a:spcPct val="100000"/>
              </a:lnSpc>
              <a:spcBef>
                <a:spcPts val="0"/>
              </a:spcBef>
              <a:spcAft>
                <a:spcPts val="0"/>
              </a:spcAft>
              <a:buSzPts val="1300"/>
              <a:buNone/>
            </a:pPr>
            <a:endParaRPr sz="1100">
              <a:latin typeface="Calibri"/>
              <a:ea typeface="Calibri"/>
              <a:cs typeface="Calibri"/>
              <a:sym typeface="Calibri"/>
            </a:endParaRPr>
          </a:p>
        </p:txBody>
      </p:sp>
      <p:sp>
        <p:nvSpPr>
          <p:cNvPr id="388" name="Google Shape;388;g3614c95c16d_0_0:notes"/>
          <p:cNvSpPr txBox="1"/>
          <p:nvPr/>
        </p:nvSpPr>
        <p:spPr>
          <a:xfrm>
            <a:off x="3884612" y="8685211"/>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 sz="1200" b="0" i="0" u="none" strike="noStrike" cap="none">
                <a:solidFill>
                  <a:srgbClr val="000000"/>
                </a:solidFill>
                <a:latin typeface="Calibri"/>
                <a:ea typeface="Calibri"/>
                <a:cs typeface="Calibri"/>
                <a:sym typeface="Calibri"/>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3604fffb23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394" name="Google Shape;394;g3604fffb236_0_0:notes"/>
          <p:cNvSpPr txBox="1">
            <a:spLocks noGrp="1"/>
          </p:cNvSpPr>
          <p:nvPr>
            <p:ph type="body" idx="1"/>
          </p:nvPr>
        </p:nvSpPr>
        <p:spPr>
          <a:xfrm>
            <a:off x="685800" y="4343400"/>
            <a:ext cx="5486400" cy="4114800"/>
          </a:xfrm>
          <a:prstGeom prst="rect">
            <a:avLst/>
          </a:prstGeom>
          <a:noFill/>
          <a:ln>
            <a:noFill/>
          </a:ln>
        </p:spPr>
        <p:txBody>
          <a:bodyPr spcFirstLastPara="1" wrap="square" lIns="91075" tIns="45550" rIns="91075" bIns="45550" anchor="t" anchorCtr="0">
            <a:noAutofit/>
          </a:bodyPr>
          <a:lstStyle/>
          <a:p>
            <a:pPr marL="0" lvl="0" indent="0" algn="l" rtl="0">
              <a:lnSpc>
                <a:spcPct val="115000"/>
              </a:lnSpc>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a:extLst>
            <a:ext uri="{FF2B5EF4-FFF2-40B4-BE49-F238E27FC236}">
              <a16:creationId xmlns:a16="http://schemas.microsoft.com/office/drawing/2014/main" id="{3949B193-87A5-F64B-A4EE-C1F1415B52B1}"/>
            </a:ext>
          </a:extLst>
        </p:cNvPr>
        <p:cNvGrpSpPr/>
        <p:nvPr/>
      </p:nvGrpSpPr>
      <p:grpSpPr>
        <a:xfrm>
          <a:off x="0" y="0"/>
          <a:ext cx="0" cy="0"/>
          <a:chOff x="0" y="0"/>
          <a:chExt cx="0" cy="0"/>
        </a:xfrm>
      </p:grpSpPr>
      <p:sp>
        <p:nvSpPr>
          <p:cNvPr id="80" name="Google Shape;80;p5:notes">
            <a:extLst>
              <a:ext uri="{FF2B5EF4-FFF2-40B4-BE49-F238E27FC236}">
                <a16:creationId xmlns:a16="http://schemas.microsoft.com/office/drawing/2014/main" id="{4D59BC27-BD39-59D1-6699-F053C30303BD}"/>
              </a:ext>
            </a:extLst>
          </p:cNvPr>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5:notes">
            <a:extLst>
              <a:ext uri="{FF2B5EF4-FFF2-40B4-BE49-F238E27FC236}">
                <a16:creationId xmlns:a16="http://schemas.microsoft.com/office/drawing/2014/main" id="{5821A8F5-1D62-86D2-5174-EDDEACC0726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9721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a:extLst>
            <a:ext uri="{FF2B5EF4-FFF2-40B4-BE49-F238E27FC236}">
              <a16:creationId xmlns:a16="http://schemas.microsoft.com/office/drawing/2014/main" id="{9F69E65C-70AC-3CF0-3C6D-1BEDEED0BD00}"/>
            </a:ext>
          </a:extLst>
        </p:cNvPr>
        <p:cNvGrpSpPr/>
        <p:nvPr/>
      </p:nvGrpSpPr>
      <p:grpSpPr>
        <a:xfrm>
          <a:off x="0" y="0"/>
          <a:ext cx="0" cy="0"/>
          <a:chOff x="0" y="0"/>
          <a:chExt cx="0" cy="0"/>
        </a:xfrm>
      </p:grpSpPr>
      <p:sp>
        <p:nvSpPr>
          <p:cNvPr id="80" name="Google Shape;80;p5:notes">
            <a:extLst>
              <a:ext uri="{FF2B5EF4-FFF2-40B4-BE49-F238E27FC236}">
                <a16:creationId xmlns:a16="http://schemas.microsoft.com/office/drawing/2014/main" id="{4A409D92-A545-FDCD-BAFB-F2F20E507A5E}"/>
              </a:ext>
            </a:extLst>
          </p:cNvPr>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5:notes">
            <a:extLst>
              <a:ext uri="{FF2B5EF4-FFF2-40B4-BE49-F238E27FC236}">
                <a16:creationId xmlns:a16="http://schemas.microsoft.com/office/drawing/2014/main" id="{F274BFC7-D5EF-B4D4-B3AC-4EE18E9740E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30855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a:extLst>
            <a:ext uri="{FF2B5EF4-FFF2-40B4-BE49-F238E27FC236}">
              <a16:creationId xmlns:a16="http://schemas.microsoft.com/office/drawing/2014/main" id="{75E44BB8-CF17-CA2E-CB3D-F4CEFE364BC4}"/>
            </a:ext>
          </a:extLst>
        </p:cNvPr>
        <p:cNvGrpSpPr/>
        <p:nvPr/>
      </p:nvGrpSpPr>
      <p:grpSpPr>
        <a:xfrm>
          <a:off x="0" y="0"/>
          <a:ext cx="0" cy="0"/>
          <a:chOff x="0" y="0"/>
          <a:chExt cx="0" cy="0"/>
        </a:xfrm>
      </p:grpSpPr>
      <p:sp>
        <p:nvSpPr>
          <p:cNvPr id="80" name="Google Shape;80;p5:notes">
            <a:extLst>
              <a:ext uri="{FF2B5EF4-FFF2-40B4-BE49-F238E27FC236}">
                <a16:creationId xmlns:a16="http://schemas.microsoft.com/office/drawing/2014/main" id="{C9C70A02-9308-2474-78AE-BD1913AD4A1D}"/>
              </a:ext>
            </a:extLst>
          </p:cNvPr>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5:notes">
            <a:extLst>
              <a:ext uri="{FF2B5EF4-FFF2-40B4-BE49-F238E27FC236}">
                <a16:creationId xmlns:a16="http://schemas.microsoft.com/office/drawing/2014/main" id="{D6029F5C-9A56-8C9C-C5D7-CE874FEF61F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3922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*Sara &amp; Teresa</a:t>
            </a:r>
          </a:p>
          <a:p>
            <a:endParaRPr lang="en-US" dirty="0"/>
          </a:p>
          <a:p>
            <a:r>
              <a:rPr lang="en-US" dirty="0"/>
              <a:t>*Sara:  1</a:t>
            </a:r>
            <a:r>
              <a:rPr lang="en-US" baseline="30000" dirty="0"/>
              <a:t>st</a:t>
            </a:r>
            <a:r>
              <a:rPr lang="en-US" dirty="0"/>
              <a:t> 2 bullet points</a:t>
            </a:r>
          </a:p>
          <a:p>
            <a:endParaRPr lang="en-US" dirty="0"/>
          </a:p>
          <a:p>
            <a:r>
              <a:rPr lang="en-US" dirty="0"/>
              <a:t>*Teresa:  Last bullet point</a:t>
            </a:r>
          </a:p>
        </p:txBody>
      </p:sp>
      <p:sp>
        <p:nvSpPr>
          <p:cNvPr id="4" name="Slide Number Placeholder 3"/>
          <p:cNvSpPr>
            <a:spLocks noGrp="1"/>
          </p:cNvSpPr>
          <p:nvPr>
            <p:ph type="sldNum" sz="quarter" idx="5"/>
          </p:nvPr>
        </p:nvSpPr>
        <p:spPr/>
        <p:txBody>
          <a:bodyPr/>
          <a:lstStyle/>
          <a:p>
            <a:fld id="{1E05B05B-3384-4DBC-91D5-AD1CCD40CAFF}" type="slidenum">
              <a:rPr lang="en-US" smtClean="0"/>
              <a:t>15</a:t>
            </a:fld>
            <a:endParaRPr lang="en-US"/>
          </a:p>
        </p:txBody>
      </p:sp>
    </p:spTree>
    <p:extLst>
      <p:ext uri="{BB962C8B-B14F-4D97-AF65-F5344CB8AC3E}">
        <p14:creationId xmlns:p14="http://schemas.microsoft.com/office/powerpoint/2010/main" val="3159828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a:extLst>
            <a:ext uri="{FF2B5EF4-FFF2-40B4-BE49-F238E27FC236}">
              <a16:creationId xmlns:a16="http://schemas.microsoft.com/office/drawing/2014/main" id="{20F44FB6-74D3-1049-4384-7CF930ABE6D9}"/>
            </a:ext>
          </a:extLst>
        </p:cNvPr>
        <p:cNvGrpSpPr/>
        <p:nvPr/>
      </p:nvGrpSpPr>
      <p:grpSpPr>
        <a:xfrm>
          <a:off x="0" y="0"/>
          <a:ext cx="0" cy="0"/>
          <a:chOff x="0" y="0"/>
          <a:chExt cx="0" cy="0"/>
        </a:xfrm>
      </p:grpSpPr>
      <p:sp>
        <p:nvSpPr>
          <p:cNvPr id="80" name="Google Shape;80;p5:notes">
            <a:extLst>
              <a:ext uri="{FF2B5EF4-FFF2-40B4-BE49-F238E27FC236}">
                <a16:creationId xmlns:a16="http://schemas.microsoft.com/office/drawing/2014/main" id="{258CD2FD-C823-385A-CC9E-0B18CF3F2DEB}"/>
              </a:ext>
            </a:extLst>
          </p:cNvPr>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1" name="Google Shape;81;p5:notes">
            <a:extLst>
              <a:ext uri="{FF2B5EF4-FFF2-40B4-BE49-F238E27FC236}">
                <a16:creationId xmlns:a16="http://schemas.microsoft.com/office/drawing/2014/main" id="{B377FFD6-326F-73C3-74C2-2CCA5C34B99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11600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75" name="Google Shape;7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7"/>
        <p:cNvGrpSpPr/>
        <p:nvPr/>
      </p:nvGrpSpPr>
      <p:grpSpPr>
        <a:xfrm>
          <a:off x="0" y="0"/>
          <a:ext cx="0" cy="0"/>
          <a:chOff x="0" y="0"/>
          <a:chExt cx="0" cy="0"/>
        </a:xfrm>
      </p:grpSpPr>
      <p:sp>
        <p:nvSpPr>
          <p:cNvPr id="18" name="Google Shape;18;p8"/>
          <p:cNvSpPr txBox="1">
            <a:spLocks noGrp="1"/>
          </p:cNvSpPr>
          <p:nvPr>
            <p:ph type="ctrTitle"/>
          </p:nvPr>
        </p:nvSpPr>
        <p:spPr>
          <a:xfrm>
            <a:off x="990519" y="1600200"/>
            <a:ext cx="5918400" cy="13732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chemeClr val="dk1"/>
              </a:buClr>
              <a:buSzPts val="4400"/>
              <a:buFont typeface="Twentieth Centur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subTitle" idx="1"/>
          </p:nvPr>
        </p:nvSpPr>
        <p:spPr>
          <a:xfrm>
            <a:off x="990517" y="3276600"/>
            <a:ext cx="5918400" cy="914400"/>
          </a:xfrm>
          <a:prstGeom prst="rect">
            <a:avLst/>
          </a:prstGeom>
          <a:noFill/>
          <a:ln>
            <a:noFill/>
          </a:ln>
        </p:spPr>
        <p:txBody>
          <a:bodyPr spcFirstLastPara="1" wrap="square" lIns="91425" tIns="45700" rIns="91425" bIns="45700" anchor="t" anchorCtr="0">
            <a:noAutofit/>
          </a:bodyPr>
          <a:lstStyle>
            <a:lvl1pPr lvl="0" algn="l">
              <a:spcBef>
                <a:spcPts val="640"/>
              </a:spcBef>
              <a:spcAft>
                <a:spcPts val="0"/>
              </a:spcAft>
              <a:buClr>
                <a:schemeClr val="accent3"/>
              </a:buClr>
              <a:buSzPts val="2400"/>
              <a:buNone/>
              <a:defRPr sz="3200">
                <a:solidFill>
                  <a:schemeClr val="accent3"/>
                </a:solidFill>
              </a:defRPr>
            </a:lvl1pPr>
            <a:lvl2pPr lvl="1" algn="ctr">
              <a:spcBef>
                <a:spcPts val="747"/>
              </a:spcBef>
              <a:spcAft>
                <a:spcPts val="0"/>
              </a:spcAft>
              <a:buClr>
                <a:srgbClr val="888989"/>
              </a:buClr>
              <a:buSzPts val="2800"/>
              <a:buNone/>
              <a:defRPr>
                <a:solidFill>
                  <a:srgbClr val="888989"/>
                </a:solidFill>
              </a:defRPr>
            </a:lvl2pPr>
            <a:lvl3pPr lvl="2" algn="ctr">
              <a:spcBef>
                <a:spcPts val="640"/>
              </a:spcBef>
              <a:spcAft>
                <a:spcPts val="0"/>
              </a:spcAft>
              <a:buClr>
                <a:srgbClr val="888989"/>
              </a:buClr>
              <a:buSzPts val="2400"/>
              <a:buNone/>
              <a:defRPr>
                <a:solidFill>
                  <a:srgbClr val="888989"/>
                </a:solidFill>
              </a:defRPr>
            </a:lvl3pPr>
            <a:lvl4pPr lvl="3" algn="ctr">
              <a:spcBef>
                <a:spcPts val="533"/>
              </a:spcBef>
              <a:spcAft>
                <a:spcPts val="0"/>
              </a:spcAft>
              <a:buClr>
                <a:srgbClr val="888989"/>
              </a:buClr>
              <a:buSzPts val="2000"/>
              <a:buNone/>
              <a:defRPr>
                <a:solidFill>
                  <a:srgbClr val="888989"/>
                </a:solidFill>
              </a:defRPr>
            </a:lvl4pPr>
            <a:lvl5pPr lvl="4" algn="ctr">
              <a:spcBef>
                <a:spcPts val="533"/>
              </a:spcBef>
              <a:spcAft>
                <a:spcPts val="0"/>
              </a:spcAft>
              <a:buClr>
                <a:srgbClr val="888989"/>
              </a:buClr>
              <a:buSzPts val="2000"/>
              <a:buNone/>
              <a:defRPr>
                <a:solidFill>
                  <a:srgbClr val="888989"/>
                </a:solidFill>
              </a:defRPr>
            </a:lvl5pPr>
            <a:lvl6pPr lvl="5" algn="ctr">
              <a:spcBef>
                <a:spcPts val="533"/>
              </a:spcBef>
              <a:spcAft>
                <a:spcPts val="0"/>
              </a:spcAft>
              <a:buClr>
                <a:srgbClr val="888989"/>
              </a:buClr>
              <a:buSzPts val="2000"/>
              <a:buNone/>
              <a:defRPr>
                <a:solidFill>
                  <a:srgbClr val="888989"/>
                </a:solidFill>
              </a:defRPr>
            </a:lvl6pPr>
            <a:lvl7pPr lvl="6" algn="ctr">
              <a:spcBef>
                <a:spcPts val="533"/>
              </a:spcBef>
              <a:spcAft>
                <a:spcPts val="0"/>
              </a:spcAft>
              <a:buClr>
                <a:srgbClr val="888989"/>
              </a:buClr>
              <a:buSzPts val="2000"/>
              <a:buNone/>
              <a:defRPr>
                <a:solidFill>
                  <a:srgbClr val="888989"/>
                </a:solidFill>
              </a:defRPr>
            </a:lvl7pPr>
            <a:lvl8pPr lvl="7" algn="ctr">
              <a:spcBef>
                <a:spcPts val="533"/>
              </a:spcBef>
              <a:spcAft>
                <a:spcPts val="0"/>
              </a:spcAft>
              <a:buClr>
                <a:srgbClr val="888989"/>
              </a:buClr>
              <a:buSzPts val="2000"/>
              <a:buNone/>
              <a:defRPr>
                <a:solidFill>
                  <a:srgbClr val="888989"/>
                </a:solidFill>
              </a:defRPr>
            </a:lvl8pPr>
            <a:lvl9pPr lvl="8" algn="ctr">
              <a:spcBef>
                <a:spcPts val="533"/>
              </a:spcBef>
              <a:spcAft>
                <a:spcPts val="0"/>
              </a:spcAft>
              <a:buClr>
                <a:srgbClr val="888989"/>
              </a:buClr>
              <a:buSzPts val="2000"/>
              <a:buNone/>
              <a:defRPr>
                <a:solidFill>
                  <a:srgbClr val="888989"/>
                </a:solidFill>
              </a:defRPr>
            </a:lvl9pPr>
          </a:lstStyle>
          <a:p>
            <a:endParaRPr/>
          </a:p>
        </p:txBody>
      </p:sp>
      <p:sp>
        <p:nvSpPr>
          <p:cNvPr id="20" name="Google Shape;20;p8"/>
          <p:cNvSpPr txBox="1">
            <a:spLocks noGrp="1"/>
          </p:cNvSpPr>
          <p:nvPr>
            <p:ph type="body" idx="2"/>
          </p:nvPr>
        </p:nvSpPr>
        <p:spPr>
          <a:xfrm>
            <a:off x="990517" y="4267200"/>
            <a:ext cx="2870400" cy="381200"/>
          </a:xfrm>
          <a:prstGeom prst="rect">
            <a:avLst/>
          </a:prstGeom>
          <a:noFill/>
          <a:ln>
            <a:noFill/>
          </a:ln>
        </p:spPr>
        <p:txBody>
          <a:bodyPr spcFirstLastPara="1" wrap="square" lIns="91425" tIns="45700" rIns="91425" bIns="45700" anchor="ctr" anchorCtr="0">
            <a:noAutofit/>
          </a:bodyPr>
          <a:lstStyle>
            <a:lvl1pPr marL="609585" lvl="0" indent="-304792" algn="l">
              <a:spcBef>
                <a:spcPts val="640"/>
              </a:spcBef>
              <a:spcAft>
                <a:spcPts val="0"/>
              </a:spcAft>
              <a:buClr>
                <a:schemeClr val="accent5"/>
              </a:buClr>
              <a:buSzPts val="2400"/>
              <a:buNone/>
              <a:defRPr sz="3200" b="1">
                <a:solidFill>
                  <a:schemeClr val="accent5"/>
                </a:solidFill>
                <a:latin typeface="Twentieth Century"/>
                <a:ea typeface="Twentieth Century"/>
                <a:cs typeface="Twentieth Century"/>
                <a:sym typeface="Twentieth Century"/>
              </a:defRPr>
            </a:lvl1pPr>
            <a:lvl2pPr marL="1219170" lvl="1" indent="-457189" algn="l">
              <a:spcBef>
                <a:spcPts val="480"/>
              </a:spcBef>
              <a:spcAft>
                <a:spcPts val="0"/>
              </a:spcAft>
              <a:buClr>
                <a:schemeClr val="dk1"/>
              </a:buClr>
              <a:buSzPts val="1800"/>
              <a:buChar char="–"/>
              <a:defRPr/>
            </a:lvl2pPr>
            <a:lvl3pPr marL="1828754" lvl="2" indent="-457189" algn="l">
              <a:spcBef>
                <a:spcPts val="480"/>
              </a:spcBef>
              <a:spcAft>
                <a:spcPts val="0"/>
              </a:spcAft>
              <a:buClr>
                <a:schemeClr val="dk1"/>
              </a:buClr>
              <a:buSzPts val="1800"/>
              <a:buChar char="•"/>
              <a:defRPr/>
            </a:lvl3pPr>
            <a:lvl4pPr marL="2438339" lvl="3" indent="-457189" algn="l">
              <a:spcBef>
                <a:spcPts val="480"/>
              </a:spcBef>
              <a:spcAft>
                <a:spcPts val="0"/>
              </a:spcAft>
              <a:buClr>
                <a:schemeClr val="dk1"/>
              </a:buClr>
              <a:buSzPts val="1800"/>
              <a:buChar char="–"/>
              <a:defRPr/>
            </a:lvl4pPr>
            <a:lvl5pPr marL="3047924" lvl="4" indent="-457189" algn="l">
              <a:spcBef>
                <a:spcPts val="480"/>
              </a:spcBef>
              <a:spcAft>
                <a:spcPts val="0"/>
              </a:spcAft>
              <a:buClr>
                <a:schemeClr val="dk1"/>
              </a:buClr>
              <a:buSzPts val="1800"/>
              <a:buChar char="»"/>
              <a:defRPr/>
            </a:lvl5pPr>
            <a:lvl6pPr marL="3657509" lvl="5" indent="-457189" algn="l">
              <a:spcBef>
                <a:spcPts val="480"/>
              </a:spcBef>
              <a:spcAft>
                <a:spcPts val="0"/>
              </a:spcAft>
              <a:buClr>
                <a:schemeClr val="dk1"/>
              </a:buClr>
              <a:buSzPts val="1800"/>
              <a:buChar char="•"/>
              <a:defRPr/>
            </a:lvl6pPr>
            <a:lvl7pPr marL="4267093" lvl="6" indent="-457189" algn="l">
              <a:spcBef>
                <a:spcPts val="480"/>
              </a:spcBef>
              <a:spcAft>
                <a:spcPts val="0"/>
              </a:spcAft>
              <a:buClr>
                <a:schemeClr val="dk1"/>
              </a:buClr>
              <a:buSzPts val="1800"/>
              <a:buChar char="•"/>
              <a:defRPr/>
            </a:lvl7pPr>
            <a:lvl8pPr marL="4876678" lvl="7" indent="-457189" algn="l">
              <a:spcBef>
                <a:spcPts val="480"/>
              </a:spcBef>
              <a:spcAft>
                <a:spcPts val="0"/>
              </a:spcAft>
              <a:buClr>
                <a:schemeClr val="dk1"/>
              </a:buClr>
              <a:buSzPts val="1800"/>
              <a:buChar char="•"/>
              <a:defRPr/>
            </a:lvl8pPr>
            <a:lvl9pPr marL="5486263" lvl="8" indent="-457189" algn="l">
              <a:spcBef>
                <a:spcPts val="48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2D13D-05D9-DEFA-D124-04FF49C094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790E680-EE02-EDD1-BDED-078CC9B5AA33}"/>
              </a:ext>
            </a:extLst>
          </p:cNvPr>
          <p:cNvSpPr>
            <a:spLocks noGrp="1"/>
          </p:cNvSpPr>
          <p:nvPr>
            <p:ph type="subTitle" idx="1"/>
          </p:nvPr>
        </p:nvSpPr>
        <p:spPr>
          <a:xfrm>
            <a:off x="1524000" y="3602037"/>
            <a:ext cx="9144000" cy="1655763"/>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F73F5B8-5ABE-4D77-6CF4-8C5746982BED}"/>
              </a:ext>
            </a:extLst>
          </p:cNvPr>
          <p:cNvSpPr>
            <a:spLocks noGrp="1"/>
          </p:cNvSpPr>
          <p:nvPr>
            <p:ph type="dt" sz="half" idx="10"/>
          </p:nvPr>
        </p:nvSpPr>
        <p:spPr/>
        <p:txBody>
          <a:bodyPr/>
          <a:lstStyle/>
          <a:p>
            <a:fld id="{1756B748-1F25-478F-8A5C-228764217384}" type="datetimeFigureOut">
              <a:rPr lang="en-US" smtClean="0"/>
              <a:t>6/24/2025</a:t>
            </a:fld>
            <a:endParaRPr lang="en-US" dirty="0"/>
          </a:p>
        </p:txBody>
      </p:sp>
      <p:sp>
        <p:nvSpPr>
          <p:cNvPr id="5" name="Footer Placeholder 4">
            <a:extLst>
              <a:ext uri="{FF2B5EF4-FFF2-40B4-BE49-F238E27FC236}">
                <a16:creationId xmlns:a16="http://schemas.microsoft.com/office/drawing/2014/main" id="{9A6EF894-4AF7-95DA-8B89-DF07B24AE22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22B1AFF-CC8C-AF46-5EB3-52A6D9E3F8D1}"/>
              </a:ext>
            </a:extLst>
          </p:cNvPr>
          <p:cNvSpPr>
            <a:spLocks noGrp="1"/>
          </p:cNvSpPr>
          <p:nvPr>
            <p:ph type="sldNum" sz="quarter" idx="12"/>
          </p:nvPr>
        </p:nvSpPr>
        <p:spPr/>
        <p:txBody>
          <a:bodyPr/>
          <a:lstStyle/>
          <a:p>
            <a:fld id="{AFAF8CEE-94E2-4569-9DD0-D7096BE0067C}" type="slidenum">
              <a:rPr lang="en-US" smtClean="0"/>
              <a:t>‹#›</a:t>
            </a:fld>
            <a:endParaRPr lang="en-US" dirty="0"/>
          </a:p>
        </p:txBody>
      </p:sp>
    </p:spTree>
    <p:extLst>
      <p:ext uri="{BB962C8B-B14F-4D97-AF65-F5344CB8AC3E}">
        <p14:creationId xmlns:p14="http://schemas.microsoft.com/office/powerpoint/2010/main" val="3130993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16"/>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4400"/>
              <a:buFont typeface="Twentieth Century"/>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6"/>
          <p:cNvSpPr txBox="1">
            <a:spLocks noGrp="1"/>
          </p:cNvSpPr>
          <p:nvPr>
            <p:ph type="body" idx="1"/>
          </p:nvPr>
        </p:nvSpPr>
        <p:spPr>
          <a:xfrm>
            <a:off x="609600" y="1600200"/>
            <a:ext cx="5384800" cy="4526000"/>
          </a:xfrm>
          <a:prstGeom prst="rect">
            <a:avLst/>
          </a:prstGeom>
          <a:noFill/>
          <a:ln>
            <a:noFill/>
          </a:ln>
        </p:spPr>
        <p:txBody>
          <a:bodyPr spcFirstLastPara="1" wrap="square" lIns="91425" tIns="45700" rIns="91425" bIns="45700" anchor="t" anchorCtr="0">
            <a:noAutofit/>
          </a:bodyPr>
          <a:lstStyle>
            <a:lvl1pPr marL="609585" lvl="0" indent="-541853" algn="l">
              <a:spcBef>
                <a:spcPts val="747"/>
              </a:spcBef>
              <a:spcAft>
                <a:spcPts val="0"/>
              </a:spcAft>
              <a:buClr>
                <a:schemeClr val="dk1"/>
              </a:buClr>
              <a:buSzPts val="2800"/>
              <a:buChar char="•"/>
              <a:defRPr sz="3733"/>
            </a:lvl1pPr>
            <a:lvl2pPr marL="1219170" lvl="1" indent="-507987" algn="l">
              <a:spcBef>
                <a:spcPts val="640"/>
              </a:spcBef>
              <a:spcAft>
                <a:spcPts val="0"/>
              </a:spcAft>
              <a:buClr>
                <a:schemeClr val="dk1"/>
              </a:buClr>
              <a:buSzPts val="2400"/>
              <a:buChar char="–"/>
              <a:defRPr sz="3200"/>
            </a:lvl2pPr>
            <a:lvl3pPr marL="1828754" lvl="2" indent="-474121" algn="l">
              <a:spcBef>
                <a:spcPts val="533"/>
              </a:spcBef>
              <a:spcAft>
                <a:spcPts val="0"/>
              </a:spcAft>
              <a:buClr>
                <a:schemeClr val="dk1"/>
              </a:buClr>
              <a:buSzPts val="2000"/>
              <a:buChar char="•"/>
              <a:defRPr sz="2667"/>
            </a:lvl3pPr>
            <a:lvl4pPr marL="2438339" lvl="3" indent="-457189" algn="l">
              <a:spcBef>
                <a:spcPts val="480"/>
              </a:spcBef>
              <a:spcAft>
                <a:spcPts val="0"/>
              </a:spcAft>
              <a:buClr>
                <a:schemeClr val="dk1"/>
              </a:buClr>
              <a:buSzPts val="1800"/>
              <a:buChar char="–"/>
              <a:defRPr sz="2400"/>
            </a:lvl4pPr>
            <a:lvl5pPr marL="3047924" lvl="4" indent="-457189" algn="l">
              <a:spcBef>
                <a:spcPts val="480"/>
              </a:spcBef>
              <a:spcAft>
                <a:spcPts val="0"/>
              </a:spcAft>
              <a:buClr>
                <a:schemeClr val="dk1"/>
              </a:buClr>
              <a:buSzPts val="1800"/>
              <a:buChar char="»"/>
              <a:defRPr sz="2400"/>
            </a:lvl5pPr>
            <a:lvl6pPr marL="3657509" lvl="5" indent="-457189" algn="l">
              <a:spcBef>
                <a:spcPts val="480"/>
              </a:spcBef>
              <a:spcAft>
                <a:spcPts val="0"/>
              </a:spcAft>
              <a:buClr>
                <a:schemeClr val="dk1"/>
              </a:buClr>
              <a:buSzPts val="1800"/>
              <a:buChar char="•"/>
              <a:defRPr sz="2400"/>
            </a:lvl6pPr>
            <a:lvl7pPr marL="4267093" lvl="6" indent="-457189" algn="l">
              <a:spcBef>
                <a:spcPts val="480"/>
              </a:spcBef>
              <a:spcAft>
                <a:spcPts val="0"/>
              </a:spcAft>
              <a:buClr>
                <a:schemeClr val="dk1"/>
              </a:buClr>
              <a:buSzPts val="1800"/>
              <a:buChar char="•"/>
              <a:defRPr sz="2400"/>
            </a:lvl7pPr>
            <a:lvl8pPr marL="4876678" lvl="7" indent="-457189" algn="l">
              <a:spcBef>
                <a:spcPts val="480"/>
              </a:spcBef>
              <a:spcAft>
                <a:spcPts val="0"/>
              </a:spcAft>
              <a:buClr>
                <a:schemeClr val="dk1"/>
              </a:buClr>
              <a:buSzPts val="1800"/>
              <a:buChar char="•"/>
              <a:defRPr sz="2400"/>
            </a:lvl8pPr>
            <a:lvl9pPr marL="5486263" lvl="8" indent="-457189" algn="l">
              <a:spcBef>
                <a:spcPts val="480"/>
              </a:spcBef>
              <a:spcAft>
                <a:spcPts val="0"/>
              </a:spcAft>
              <a:buClr>
                <a:schemeClr val="dk1"/>
              </a:buClr>
              <a:buSzPts val="1800"/>
              <a:buChar char="•"/>
              <a:defRPr sz="2400"/>
            </a:lvl9pPr>
          </a:lstStyle>
          <a:p>
            <a:endParaRPr/>
          </a:p>
        </p:txBody>
      </p:sp>
      <p:sp>
        <p:nvSpPr>
          <p:cNvPr id="54" name="Google Shape;54;p16"/>
          <p:cNvSpPr txBox="1">
            <a:spLocks noGrp="1"/>
          </p:cNvSpPr>
          <p:nvPr>
            <p:ph type="body" idx="2"/>
          </p:nvPr>
        </p:nvSpPr>
        <p:spPr>
          <a:xfrm>
            <a:off x="6197600" y="1600200"/>
            <a:ext cx="5384800" cy="4526000"/>
          </a:xfrm>
          <a:prstGeom prst="rect">
            <a:avLst/>
          </a:prstGeom>
          <a:noFill/>
          <a:ln>
            <a:noFill/>
          </a:ln>
        </p:spPr>
        <p:txBody>
          <a:bodyPr spcFirstLastPara="1" wrap="square" lIns="91425" tIns="45700" rIns="91425" bIns="45700" anchor="t" anchorCtr="0">
            <a:noAutofit/>
          </a:bodyPr>
          <a:lstStyle>
            <a:lvl1pPr marL="609585" lvl="0" indent="-541853" algn="l">
              <a:spcBef>
                <a:spcPts val="747"/>
              </a:spcBef>
              <a:spcAft>
                <a:spcPts val="0"/>
              </a:spcAft>
              <a:buClr>
                <a:schemeClr val="dk1"/>
              </a:buClr>
              <a:buSzPts val="2800"/>
              <a:buChar char="•"/>
              <a:defRPr sz="3733"/>
            </a:lvl1pPr>
            <a:lvl2pPr marL="1219170" lvl="1" indent="-507987" algn="l">
              <a:spcBef>
                <a:spcPts val="640"/>
              </a:spcBef>
              <a:spcAft>
                <a:spcPts val="0"/>
              </a:spcAft>
              <a:buClr>
                <a:schemeClr val="dk1"/>
              </a:buClr>
              <a:buSzPts val="2400"/>
              <a:buChar char="–"/>
              <a:defRPr sz="3200"/>
            </a:lvl2pPr>
            <a:lvl3pPr marL="1828754" lvl="2" indent="-474121" algn="l">
              <a:spcBef>
                <a:spcPts val="533"/>
              </a:spcBef>
              <a:spcAft>
                <a:spcPts val="0"/>
              </a:spcAft>
              <a:buClr>
                <a:schemeClr val="dk1"/>
              </a:buClr>
              <a:buSzPts val="2000"/>
              <a:buChar char="•"/>
              <a:defRPr sz="2667"/>
            </a:lvl3pPr>
            <a:lvl4pPr marL="2438339" lvl="3" indent="-457189" algn="l">
              <a:spcBef>
                <a:spcPts val="480"/>
              </a:spcBef>
              <a:spcAft>
                <a:spcPts val="0"/>
              </a:spcAft>
              <a:buClr>
                <a:schemeClr val="dk1"/>
              </a:buClr>
              <a:buSzPts val="1800"/>
              <a:buChar char="–"/>
              <a:defRPr sz="2400"/>
            </a:lvl4pPr>
            <a:lvl5pPr marL="3047924" lvl="4" indent="-457189" algn="l">
              <a:spcBef>
                <a:spcPts val="480"/>
              </a:spcBef>
              <a:spcAft>
                <a:spcPts val="0"/>
              </a:spcAft>
              <a:buClr>
                <a:schemeClr val="dk1"/>
              </a:buClr>
              <a:buSzPts val="1800"/>
              <a:buChar char="»"/>
              <a:defRPr sz="2400"/>
            </a:lvl5pPr>
            <a:lvl6pPr marL="3657509" lvl="5" indent="-457189" algn="l">
              <a:spcBef>
                <a:spcPts val="480"/>
              </a:spcBef>
              <a:spcAft>
                <a:spcPts val="0"/>
              </a:spcAft>
              <a:buClr>
                <a:schemeClr val="dk1"/>
              </a:buClr>
              <a:buSzPts val="1800"/>
              <a:buChar char="•"/>
              <a:defRPr sz="2400"/>
            </a:lvl6pPr>
            <a:lvl7pPr marL="4267093" lvl="6" indent="-457189" algn="l">
              <a:spcBef>
                <a:spcPts val="480"/>
              </a:spcBef>
              <a:spcAft>
                <a:spcPts val="0"/>
              </a:spcAft>
              <a:buClr>
                <a:schemeClr val="dk1"/>
              </a:buClr>
              <a:buSzPts val="1800"/>
              <a:buChar char="•"/>
              <a:defRPr sz="2400"/>
            </a:lvl7pPr>
            <a:lvl8pPr marL="4876678" lvl="7" indent="-457189" algn="l">
              <a:spcBef>
                <a:spcPts val="480"/>
              </a:spcBef>
              <a:spcAft>
                <a:spcPts val="0"/>
              </a:spcAft>
              <a:buClr>
                <a:schemeClr val="dk1"/>
              </a:buClr>
              <a:buSzPts val="1800"/>
              <a:buChar char="•"/>
              <a:defRPr sz="2400"/>
            </a:lvl8pPr>
            <a:lvl9pPr marL="5486263" lvl="8" indent="-457189" algn="l">
              <a:spcBef>
                <a:spcPts val="480"/>
              </a:spcBef>
              <a:spcAft>
                <a:spcPts val="0"/>
              </a:spcAft>
              <a:buClr>
                <a:schemeClr val="dk1"/>
              </a:buClr>
              <a:buSzPts val="1800"/>
              <a:buChar char="•"/>
              <a:defRPr sz="2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_3_light">
  <p:cSld name="Section Header_3_light">
    <p:spTree>
      <p:nvGrpSpPr>
        <p:cNvPr id="1" name="Shape 43"/>
        <p:cNvGrpSpPr/>
        <p:nvPr/>
      </p:nvGrpSpPr>
      <p:grpSpPr>
        <a:xfrm>
          <a:off x="0" y="0"/>
          <a:ext cx="0" cy="0"/>
          <a:chOff x="0" y="0"/>
          <a:chExt cx="0" cy="0"/>
        </a:xfrm>
      </p:grpSpPr>
      <p:sp>
        <p:nvSpPr>
          <p:cNvPr id="44" name="Google Shape;44;p14"/>
          <p:cNvSpPr txBox="1">
            <a:spLocks noGrp="1"/>
          </p:cNvSpPr>
          <p:nvPr>
            <p:ph type="body" idx="1"/>
          </p:nvPr>
        </p:nvSpPr>
        <p:spPr>
          <a:xfrm>
            <a:off x="1473200" y="4648200"/>
            <a:ext cx="9245600" cy="914400"/>
          </a:xfrm>
          <a:prstGeom prst="rect">
            <a:avLst/>
          </a:prstGeom>
          <a:noFill/>
          <a:ln>
            <a:noFill/>
          </a:ln>
        </p:spPr>
        <p:txBody>
          <a:bodyPr spcFirstLastPara="1" wrap="square" lIns="91425" tIns="45700" rIns="91425" bIns="45700" anchor="t" anchorCtr="0">
            <a:normAutofit/>
          </a:bodyPr>
          <a:lstStyle>
            <a:lvl1pPr marL="609585" lvl="0" indent="-304792" algn="ctr">
              <a:spcBef>
                <a:spcPts val="1173"/>
              </a:spcBef>
              <a:spcAft>
                <a:spcPts val="0"/>
              </a:spcAft>
              <a:buClr>
                <a:schemeClr val="dk1"/>
              </a:buClr>
              <a:buSzPts val="4400"/>
              <a:buFont typeface="Twentieth Century"/>
              <a:buNone/>
              <a:defRPr sz="5867" b="1">
                <a:solidFill>
                  <a:schemeClr val="dk1"/>
                </a:solidFill>
                <a:latin typeface="Twentieth Century"/>
                <a:ea typeface="Twentieth Century"/>
                <a:cs typeface="Twentieth Century"/>
                <a:sym typeface="Twentieth Century"/>
              </a:defRPr>
            </a:lvl1pPr>
            <a:lvl2pPr marL="1219170" lvl="1" indent="-304792" algn="ctr">
              <a:spcBef>
                <a:spcPts val="1173"/>
              </a:spcBef>
              <a:spcAft>
                <a:spcPts val="0"/>
              </a:spcAft>
              <a:buClr>
                <a:schemeClr val="lt1"/>
              </a:buClr>
              <a:buSzPts val="4400"/>
              <a:buFont typeface="Arial"/>
              <a:buNone/>
              <a:defRPr sz="5867" b="1">
                <a:solidFill>
                  <a:schemeClr val="lt1"/>
                </a:solidFill>
                <a:latin typeface="Twentieth Century"/>
                <a:ea typeface="Twentieth Century"/>
                <a:cs typeface="Twentieth Century"/>
                <a:sym typeface="Twentieth Century"/>
              </a:defRPr>
            </a:lvl2pPr>
            <a:lvl3pPr marL="1828754" lvl="2" indent="-457189" algn="l">
              <a:spcBef>
                <a:spcPts val="480"/>
              </a:spcBef>
              <a:spcAft>
                <a:spcPts val="0"/>
              </a:spcAft>
              <a:buClr>
                <a:schemeClr val="dk1"/>
              </a:buClr>
              <a:buSzPts val="1800"/>
              <a:buChar char="•"/>
              <a:defRPr/>
            </a:lvl3pPr>
            <a:lvl4pPr marL="2438339" lvl="3" indent="-457189" algn="l">
              <a:spcBef>
                <a:spcPts val="480"/>
              </a:spcBef>
              <a:spcAft>
                <a:spcPts val="0"/>
              </a:spcAft>
              <a:buClr>
                <a:schemeClr val="dk1"/>
              </a:buClr>
              <a:buSzPts val="1800"/>
              <a:buChar char="–"/>
              <a:defRPr/>
            </a:lvl4pPr>
            <a:lvl5pPr marL="3047924" lvl="4" indent="-457189" algn="l">
              <a:spcBef>
                <a:spcPts val="480"/>
              </a:spcBef>
              <a:spcAft>
                <a:spcPts val="0"/>
              </a:spcAft>
              <a:buClr>
                <a:schemeClr val="dk1"/>
              </a:buClr>
              <a:buSzPts val="1800"/>
              <a:buChar char="»"/>
              <a:defRPr/>
            </a:lvl5pPr>
            <a:lvl6pPr marL="3657509" lvl="5" indent="-457189" algn="l">
              <a:spcBef>
                <a:spcPts val="480"/>
              </a:spcBef>
              <a:spcAft>
                <a:spcPts val="0"/>
              </a:spcAft>
              <a:buClr>
                <a:schemeClr val="dk1"/>
              </a:buClr>
              <a:buSzPts val="1800"/>
              <a:buChar char="•"/>
              <a:defRPr/>
            </a:lvl6pPr>
            <a:lvl7pPr marL="4267093" lvl="6" indent="-457189" algn="l">
              <a:spcBef>
                <a:spcPts val="480"/>
              </a:spcBef>
              <a:spcAft>
                <a:spcPts val="0"/>
              </a:spcAft>
              <a:buClr>
                <a:schemeClr val="dk1"/>
              </a:buClr>
              <a:buSzPts val="1800"/>
              <a:buChar char="•"/>
              <a:defRPr/>
            </a:lvl7pPr>
            <a:lvl8pPr marL="4876678" lvl="7" indent="-457189" algn="l">
              <a:spcBef>
                <a:spcPts val="480"/>
              </a:spcBef>
              <a:spcAft>
                <a:spcPts val="0"/>
              </a:spcAft>
              <a:buClr>
                <a:schemeClr val="dk1"/>
              </a:buClr>
              <a:buSzPts val="1800"/>
              <a:buChar char="•"/>
              <a:defRPr/>
            </a:lvl8pPr>
            <a:lvl9pPr marL="5486263" lvl="8" indent="-457189" algn="l">
              <a:spcBef>
                <a:spcPts val="480"/>
              </a:spcBef>
              <a:spcAft>
                <a:spcPts val="0"/>
              </a:spcAft>
              <a:buClr>
                <a:schemeClr val="dk1"/>
              </a:buClr>
              <a:buSzPts val="1800"/>
              <a:buChar char="•"/>
              <a:defRPr/>
            </a:lvl9pPr>
          </a:lstStyle>
          <a:p>
            <a:endParaRPr/>
          </a:p>
        </p:txBody>
      </p:sp>
      <p:sp>
        <p:nvSpPr>
          <p:cNvPr id="45" name="Google Shape;45;p14"/>
          <p:cNvSpPr>
            <a:spLocks noGrp="1"/>
          </p:cNvSpPr>
          <p:nvPr>
            <p:ph type="pic" idx="2"/>
          </p:nvPr>
        </p:nvSpPr>
        <p:spPr>
          <a:xfrm>
            <a:off x="4673600" y="1981200"/>
            <a:ext cx="2127200" cy="21272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Agenda_Contents" type="obj">
  <p:cSld name="OBJECT">
    <p:spTree>
      <p:nvGrpSpPr>
        <p:cNvPr id="1" name="Shape 26"/>
        <p:cNvGrpSpPr/>
        <p:nvPr/>
      </p:nvGrpSpPr>
      <p:grpSpPr>
        <a:xfrm>
          <a:off x="0" y="0"/>
          <a:ext cx="0" cy="0"/>
          <a:chOff x="0" y="0"/>
          <a:chExt cx="0" cy="0"/>
        </a:xfrm>
      </p:grpSpPr>
      <p:sp>
        <p:nvSpPr>
          <p:cNvPr id="27" name="Google Shape;27;p10"/>
          <p:cNvSpPr txBox="1">
            <a:spLocks noGrp="1"/>
          </p:cNvSpPr>
          <p:nvPr>
            <p:ph type="title"/>
          </p:nvPr>
        </p:nvSpPr>
        <p:spPr>
          <a:xfrm>
            <a:off x="1219200" y="2461419"/>
            <a:ext cx="3556000" cy="19352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4400"/>
              <a:buFont typeface="Twentieth Century"/>
              <a:buNone/>
              <a:defRPr>
                <a:solidFill>
                  <a:schemeClr val="dk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0"/>
          <p:cNvSpPr txBox="1">
            <a:spLocks noGrp="1"/>
          </p:cNvSpPr>
          <p:nvPr>
            <p:ph type="body" idx="1"/>
          </p:nvPr>
        </p:nvSpPr>
        <p:spPr>
          <a:xfrm>
            <a:off x="5384800" y="1166019"/>
            <a:ext cx="6197600" cy="4526000"/>
          </a:xfrm>
          <a:prstGeom prst="rect">
            <a:avLst/>
          </a:prstGeom>
          <a:noFill/>
          <a:ln>
            <a:noFill/>
          </a:ln>
        </p:spPr>
        <p:txBody>
          <a:bodyPr spcFirstLastPara="1" wrap="square" lIns="91425" tIns="45700" rIns="91425" bIns="45700" anchor="ctr" anchorCtr="0">
            <a:noAutofit/>
          </a:bodyPr>
          <a:lstStyle>
            <a:lvl1pPr marL="609585" lvl="0" indent="-457189" algn="l">
              <a:spcBef>
                <a:spcPts val="480"/>
              </a:spcBef>
              <a:spcAft>
                <a:spcPts val="0"/>
              </a:spcAft>
              <a:buClr>
                <a:schemeClr val="dk1"/>
              </a:buClr>
              <a:buSzPts val="1800"/>
              <a:buChar char="•"/>
              <a:defRPr/>
            </a:lvl1pPr>
            <a:lvl2pPr marL="1219170" lvl="1" indent="-541853" algn="l">
              <a:spcBef>
                <a:spcPts val="747"/>
              </a:spcBef>
              <a:spcAft>
                <a:spcPts val="0"/>
              </a:spcAft>
              <a:buClr>
                <a:schemeClr val="dk1"/>
              </a:buClr>
              <a:buSzPts val="2800"/>
              <a:buFont typeface="Arial"/>
              <a:buChar char="◦"/>
              <a:defRPr/>
            </a:lvl2pPr>
            <a:lvl3pPr marL="1828754" lvl="2" indent="-457189" algn="l">
              <a:spcBef>
                <a:spcPts val="480"/>
              </a:spcBef>
              <a:spcAft>
                <a:spcPts val="0"/>
              </a:spcAft>
              <a:buClr>
                <a:schemeClr val="dk1"/>
              </a:buClr>
              <a:buSzPts val="1800"/>
              <a:buChar char="•"/>
              <a:defRPr/>
            </a:lvl3pPr>
            <a:lvl4pPr marL="2438339" lvl="3" indent="-457189" algn="l">
              <a:spcBef>
                <a:spcPts val="480"/>
              </a:spcBef>
              <a:spcAft>
                <a:spcPts val="0"/>
              </a:spcAft>
              <a:buClr>
                <a:schemeClr val="dk1"/>
              </a:buClr>
              <a:buSzPts val="1800"/>
              <a:buChar char="–"/>
              <a:defRPr/>
            </a:lvl4pPr>
            <a:lvl5pPr marL="3047924" lvl="4" indent="-457189" algn="l">
              <a:spcBef>
                <a:spcPts val="480"/>
              </a:spcBef>
              <a:spcAft>
                <a:spcPts val="0"/>
              </a:spcAft>
              <a:buClr>
                <a:schemeClr val="dk1"/>
              </a:buClr>
              <a:buSzPts val="1800"/>
              <a:buChar char="»"/>
              <a:defRPr/>
            </a:lvl5pPr>
            <a:lvl6pPr marL="3657509" lvl="5" indent="-457189" algn="l">
              <a:spcBef>
                <a:spcPts val="480"/>
              </a:spcBef>
              <a:spcAft>
                <a:spcPts val="0"/>
              </a:spcAft>
              <a:buClr>
                <a:schemeClr val="dk1"/>
              </a:buClr>
              <a:buSzPts val="1800"/>
              <a:buChar char="•"/>
              <a:defRPr/>
            </a:lvl6pPr>
            <a:lvl7pPr marL="4267093" lvl="6" indent="-457189" algn="l">
              <a:spcBef>
                <a:spcPts val="480"/>
              </a:spcBef>
              <a:spcAft>
                <a:spcPts val="0"/>
              </a:spcAft>
              <a:buClr>
                <a:schemeClr val="dk1"/>
              </a:buClr>
              <a:buSzPts val="1800"/>
              <a:buChar char="•"/>
              <a:defRPr/>
            </a:lvl7pPr>
            <a:lvl8pPr marL="4876678" lvl="7" indent="-457189" algn="l">
              <a:spcBef>
                <a:spcPts val="480"/>
              </a:spcBef>
              <a:spcAft>
                <a:spcPts val="0"/>
              </a:spcAft>
              <a:buClr>
                <a:schemeClr val="dk1"/>
              </a:buClr>
              <a:buSzPts val="1800"/>
              <a:buChar char="•"/>
              <a:defRPr/>
            </a:lvl8pPr>
            <a:lvl9pPr marL="5486263" lvl="8" indent="-457189" algn="l">
              <a:spcBef>
                <a:spcPts val="480"/>
              </a:spcBef>
              <a:spcAft>
                <a:spcPts val="0"/>
              </a:spcAft>
              <a:buClr>
                <a:schemeClr val="dk1"/>
              </a:buClr>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1"/>
        <p:cNvGrpSpPr/>
        <p:nvPr/>
      </p:nvGrpSpPr>
      <p:grpSpPr>
        <a:xfrm>
          <a:off x="0" y="0"/>
          <a:ext cx="0" cy="0"/>
          <a:chOff x="0" y="0"/>
          <a:chExt cx="0" cy="0"/>
        </a:xfrm>
      </p:grpSpPr>
      <p:sp>
        <p:nvSpPr>
          <p:cNvPr id="192" name="Google Shape;192;p41"/>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193" name="Google Shape;193;p41"/>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194" name="Google Shape;194;p4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5"/>
        <p:cNvGrpSpPr/>
        <p:nvPr/>
      </p:nvGrpSpPr>
      <p:grpSpPr>
        <a:xfrm>
          <a:off x="0" y="0"/>
          <a:ext cx="0" cy="0"/>
          <a:chOff x="0" y="0"/>
          <a:chExt cx="0" cy="0"/>
        </a:xfrm>
      </p:grpSpPr>
      <p:sp>
        <p:nvSpPr>
          <p:cNvPr id="196" name="Google Shape;196;p42"/>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97" name="Google Shape;197;p4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8"/>
        <p:cNvGrpSpPr/>
        <p:nvPr/>
      </p:nvGrpSpPr>
      <p:grpSpPr>
        <a:xfrm>
          <a:off x="0" y="0"/>
          <a:ext cx="0" cy="0"/>
          <a:chOff x="0" y="0"/>
          <a:chExt cx="0" cy="0"/>
        </a:xfrm>
      </p:grpSpPr>
      <p:sp>
        <p:nvSpPr>
          <p:cNvPr id="199" name="Google Shape;199;p43"/>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0" name="Google Shape;200;p43"/>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01" name="Google Shape;201;p4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2"/>
        <p:cNvGrpSpPr/>
        <p:nvPr/>
      </p:nvGrpSpPr>
      <p:grpSpPr>
        <a:xfrm>
          <a:off x="0" y="0"/>
          <a:ext cx="0" cy="0"/>
          <a:chOff x="0" y="0"/>
          <a:chExt cx="0" cy="0"/>
        </a:xfrm>
      </p:grpSpPr>
      <p:sp>
        <p:nvSpPr>
          <p:cNvPr id="203" name="Google Shape;203;p4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4" name="Google Shape;204;p44"/>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05" name="Google Shape;205;p44"/>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06" name="Google Shape;206;p4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7"/>
        <p:cNvGrpSpPr/>
        <p:nvPr/>
      </p:nvGrpSpPr>
      <p:grpSpPr>
        <a:xfrm>
          <a:off x="0" y="0"/>
          <a:ext cx="0" cy="0"/>
          <a:chOff x="0" y="0"/>
          <a:chExt cx="0" cy="0"/>
        </a:xfrm>
      </p:grpSpPr>
      <p:sp>
        <p:nvSpPr>
          <p:cNvPr id="208" name="Google Shape;208;p4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9" name="Google Shape;209;p4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10"/>
        <p:cNvGrpSpPr/>
        <p:nvPr/>
      </p:nvGrpSpPr>
      <p:grpSpPr>
        <a:xfrm>
          <a:off x="0" y="0"/>
          <a:ext cx="0" cy="0"/>
          <a:chOff x="0" y="0"/>
          <a:chExt cx="0" cy="0"/>
        </a:xfrm>
      </p:grpSpPr>
      <p:sp>
        <p:nvSpPr>
          <p:cNvPr id="211" name="Google Shape;211;p46"/>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212" name="Google Shape;212;p46"/>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13" name="Google Shape;213;p4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rgbClr val="0097A7"/>
        </a:solidFill>
        <a:effectLst/>
      </p:bgPr>
    </p:bg>
    <p:spTree>
      <p:nvGrpSpPr>
        <p:cNvPr id="1" name="Shape 214"/>
        <p:cNvGrpSpPr/>
        <p:nvPr/>
      </p:nvGrpSpPr>
      <p:grpSpPr>
        <a:xfrm>
          <a:off x="0" y="0"/>
          <a:ext cx="0" cy="0"/>
          <a:chOff x="0" y="0"/>
          <a:chExt cx="0" cy="0"/>
        </a:xfrm>
      </p:grpSpPr>
      <p:sp>
        <p:nvSpPr>
          <p:cNvPr id="215" name="Google Shape;215;p47"/>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FFFFFF"/>
              </a:buClr>
              <a:buSzPts val="4800"/>
              <a:buNone/>
              <a:defRPr sz="6400">
                <a:solidFill>
                  <a:srgbClr val="FFFFFF"/>
                </a:solidFill>
              </a:defRPr>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216" name="Google Shape;216;p4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17"/>
        <p:cNvGrpSpPr/>
        <p:nvPr/>
      </p:nvGrpSpPr>
      <p:grpSpPr>
        <a:xfrm>
          <a:off x="0" y="0"/>
          <a:ext cx="0" cy="0"/>
          <a:chOff x="0" y="0"/>
          <a:chExt cx="0" cy="0"/>
        </a:xfrm>
      </p:grpSpPr>
      <p:sp>
        <p:nvSpPr>
          <p:cNvPr id="218" name="Google Shape;218;p48"/>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1867" dirty="0"/>
          </a:p>
        </p:txBody>
      </p:sp>
      <p:sp>
        <p:nvSpPr>
          <p:cNvPr id="219" name="Google Shape;219;p48"/>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220" name="Google Shape;220;p48"/>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221" name="Google Shape;221;p48"/>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222" name="Google Shape;222;p4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223"/>
        <p:cNvGrpSpPr/>
        <p:nvPr/>
      </p:nvGrpSpPr>
      <p:grpSpPr>
        <a:xfrm>
          <a:off x="0" y="0"/>
          <a:ext cx="0" cy="0"/>
          <a:chOff x="0" y="0"/>
          <a:chExt cx="0" cy="0"/>
        </a:xfrm>
      </p:grpSpPr>
      <p:sp>
        <p:nvSpPr>
          <p:cNvPr id="224" name="Google Shape;224;p49"/>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225" name="Google Shape;225;p4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26"/>
        <p:cNvGrpSpPr/>
        <p:nvPr/>
      </p:nvGrpSpPr>
      <p:grpSpPr>
        <a:xfrm>
          <a:off x="0" y="0"/>
          <a:ext cx="0" cy="0"/>
          <a:chOff x="0" y="0"/>
          <a:chExt cx="0" cy="0"/>
        </a:xfrm>
      </p:grpSpPr>
      <p:sp>
        <p:nvSpPr>
          <p:cNvPr id="227" name="Google Shape;227;p5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228" name="Google Shape;228;p5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229" name="Google Shape;229;p5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0"/>
        <p:cNvGrpSpPr/>
        <p:nvPr/>
      </p:nvGrpSpPr>
      <p:grpSpPr>
        <a:xfrm>
          <a:off x="0" y="0"/>
          <a:ext cx="0" cy="0"/>
          <a:chOff x="0" y="0"/>
          <a:chExt cx="0" cy="0"/>
        </a:xfrm>
      </p:grpSpPr>
      <p:sp>
        <p:nvSpPr>
          <p:cNvPr id="231" name="Google Shape;231;p5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2"/>
        <p:cNvGrpSpPr/>
        <p:nvPr/>
      </p:nvGrpSpPr>
      <p:grpSpPr>
        <a:xfrm>
          <a:off x="0" y="0"/>
          <a:ext cx="0" cy="0"/>
          <a:chOff x="0" y="0"/>
          <a:chExt cx="0" cy="0"/>
        </a:xfrm>
      </p:grpSpPr>
      <p:sp>
        <p:nvSpPr>
          <p:cNvPr id="233" name="Google Shape;233;p52"/>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234" name="Google Shape;234;p52"/>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533"/>
              </a:spcBef>
              <a:spcAft>
                <a:spcPts val="0"/>
              </a:spcAft>
              <a:buClr>
                <a:schemeClr val="dk1"/>
              </a:buClr>
              <a:buSzPts val="1400"/>
              <a:buChar char="•"/>
              <a:defRPr/>
            </a:lvl2pPr>
            <a:lvl3pPr marL="1828754" lvl="2" indent="-423323" algn="l" rtl="0">
              <a:lnSpc>
                <a:spcPct val="90000"/>
              </a:lnSpc>
              <a:spcBef>
                <a:spcPts val="533"/>
              </a:spcBef>
              <a:spcAft>
                <a:spcPts val="0"/>
              </a:spcAft>
              <a:buClr>
                <a:schemeClr val="dk1"/>
              </a:buClr>
              <a:buSzPts val="1400"/>
              <a:buChar char="•"/>
              <a:defRPr/>
            </a:lvl3pPr>
            <a:lvl4pPr marL="2438339" lvl="3" indent="-423323" algn="l" rtl="0">
              <a:lnSpc>
                <a:spcPct val="90000"/>
              </a:lnSpc>
              <a:spcBef>
                <a:spcPts val="533"/>
              </a:spcBef>
              <a:spcAft>
                <a:spcPts val="0"/>
              </a:spcAft>
              <a:buClr>
                <a:schemeClr val="dk1"/>
              </a:buClr>
              <a:buSzPts val="1400"/>
              <a:buChar char="•"/>
              <a:defRPr/>
            </a:lvl4pPr>
            <a:lvl5pPr marL="3047924" lvl="4" indent="-423323" algn="l" rtl="0">
              <a:lnSpc>
                <a:spcPct val="90000"/>
              </a:lnSpc>
              <a:spcBef>
                <a:spcPts val="533"/>
              </a:spcBef>
              <a:spcAft>
                <a:spcPts val="0"/>
              </a:spcAft>
              <a:buClr>
                <a:schemeClr val="dk1"/>
              </a:buClr>
              <a:buSzPts val="1400"/>
              <a:buChar char="•"/>
              <a:defRPr/>
            </a:lvl5pPr>
            <a:lvl6pPr marL="3657509" lvl="5" indent="-423323" algn="l" rtl="0">
              <a:lnSpc>
                <a:spcPct val="90000"/>
              </a:lnSpc>
              <a:spcBef>
                <a:spcPts val="533"/>
              </a:spcBef>
              <a:spcAft>
                <a:spcPts val="0"/>
              </a:spcAft>
              <a:buClr>
                <a:schemeClr val="dk1"/>
              </a:buClr>
              <a:buSzPts val="1400"/>
              <a:buChar char="•"/>
              <a:defRPr/>
            </a:lvl6pPr>
            <a:lvl7pPr marL="4267093" lvl="6" indent="-423323" algn="l" rtl="0">
              <a:lnSpc>
                <a:spcPct val="90000"/>
              </a:lnSpc>
              <a:spcBef>
                <a:spcPts val="533"/>
              </a:spcBef>
              <a:spcAft>
                <a:spcPts val="0"/>
              </a:spcAft>
              <a:buClr>
                <a:schemeClr val="dk1"/>
              </a:buClr>
              <a:buSzPts val="1400"/>
              <a:buChar char="•"/>
              <a:defRPr/>
            </a:lvl7pPr>
            <a:lvl8pPr marL="4876678" lvl="7" indent="-423323" algn="l" rtl="0">
              <a:lnSpc>
                <a:spcPct val="90000"/>
              </a:lnSpc>
              <a:spcBef>
                <a:spcPts val="533"/>
              </a:spcBef>
              <a:spcAft>
                <a:spcPts val="0"/>
              </a:spcAft>
              <a:buClr>
                <a:schemeClr val="dk1"/>
              </a:buClr>
              <a:buSzPts val="1400"/>
              <a:buChar char="•"/>
              <a:defRPr/>
            </a:lvl8pPr>
            <a:lvl9pPr marL="5486263" lvl="8" indent="-423323" algn="l" rtl="0">
              <a:lnSpc>
                <a:spcPct val="90000"/>
              </a:lnSpc>
              <a:spcBef>
                <a:spcPts val="533"/>
              </a:spcBef>
              <a:spcAft>
                <a:spcPts val="0"/>
              </a:spcAft>
              <a:buClr>
                <a:schemeClr val="dk1"/>
              </a:buClr>
              <a:buSzPts val="1400"/>
              <a:buChar char="•"/>
              <a:defRPr/>
            </a:lvl9pPr>
          </a:lstStyle>
          <a:p>
            <a:endParaRPr/>
          </a:p>
        </p:txBody>
      </p:sp>
      <p:sp>
        <p:nvSpPr>
          <p:cNvPr id="235" name="Google Shape;235;p52"/>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dirty="0"/>
          </a:p>
        </p:txBody>
      </p:sp>
      <p:sp>
        <p:nvSpPr>
          <p:cNvPr id="236" name="Google Shape;236;p52"/>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dirty="0"/>
          </a:p>
        </p:txBody>
      </p:sp>
      <p:sp>
        <p:nvSpPr>
          <p:cNvPr id="237" name="Google Shape;237;p52"/>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56" name="Google Shape;56;p1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rtl="0">
              <a:lnSpc>
                <a:spcPct val="115000"/>
              </a:lnSpc>
              <a:spcBef>
                <a:spcPts val="0"/>
              </a:spcBef>
              <a:spcAft>
                <a:spcPts val="0"/>
              </a:spcAft>
              <a:buSzPts val="1800"/>
              <a:buChar char="●"/>
              <a:defRPr/>
            </a:lvl1pPr>
            <a:lvl2pPr marL="1219170" lvl="1" indent="-423323" algn="l" rtl="0">
              <a:lnSpc>
                <a:spcPct val="115000"/>
              </a:lnSpc>
              <a:spcBef>
                <a:spcPts val="2133"/>
              </a:spcBef>
              <a:spcAft>
                <a:spcPts val="0"/>
              </a:spcAft>
              <a:buSzPts val="1400"/>
              <a:buChar char="○"/>
              <a:defRPr/>
            </a:lvl2pPr>
            <a:lvl3pPr marL="1828754" lvl="2" indent="-423323" algn="l" rtl="0">
              <a:lnSpc>
                <a:spcPct val="115000"/>
              </a:lnSpc>
              <a:spcBef>
                <a:spcPts val="2133"/>
              </a:spcBef>
              <a:spcAft>
                <a:spcPts val="0"/>
              </a:spcAft>
              <a:buSzPts val="1400"/>
              <a:buChar char="■"/>
              <a:defRPr/>
            </a:lvl3pPr>
            <a:lvl4pPr marL="2438339" lvl="3" indent="-423323" algn="l" rtl="0">
              <a:lnSpc>
                <a:spcPct val="115000"/>
              </a:lnSpc>
              <a:spcBef>
                <a:spcPts val="2133"/>
              </a:spcBef>
              <a:spcAft>
                <a:spcPts val="0"/>
              </a:spcAft>
              <a:buSzPts val="1400"/>
              <a:buChar char="●"/>
              <a:defRPr/>
            </a:lvl4pPr>
            <a:lvl5pPr marL="3047924" lvl="4" indent="-423323" algn="l" rtl="0">
              <a:lnSpc>
                <a:spcPct val="115000"/>
              </a:lnSpc>
              <a:spcBef>
                <a:spcPts val="2133"/>
              </a:spcBef>
              <a:spcAft>
                <a:spcPts val="0"/>
              </a:spcAft>
              <a:buSzPts val="1400"/>
              <a:buChar char="○"/>
              <a:defRPr/>
            </a:lvl5pPr>
            <a:lvl6pPr marL="3657509" lvl="5" indent="-423323" algn="l" rtl="0">
              <a:lnSpc>
                <a:spcPct val="115000"/>
              </a:lnSpc>
              <a:spcBef>
                <a:spcPts val="2133"/>
              </a:spcBef>
              <a:spcAft>
                <a:spcPts val="0"/>
              </a:spcAft>
              <a:buSzPts val="1400"/>
              <a:buChar char="■"/>
              <a:defRPr/>
            </a:lvl6pPr>
            <a:lvl7pPr marL="4267093" lvl="6" indent="-423323" algn="l" rtl="0">
              <a:lnSpc>
                <a:spcPct val="115000"/>
              </a:lnSpc>
              <a:spcBef>
                <a:spcPts val="2133"/>
              </a:spcBef>
              <a:spcAft>
                <a:spcPts val="0"/>
              </a:spcAft>
              <a:buSzPts val="1400"/>
              <a:buChar char="●"/>
              <a:defRPr/>
            </a:lvl7pPr>
            <a:lvl8pPr marL="4876678" lvl="7" indent="-423323" algn="l" rtl="0">
              <a:lnSpc>
                <a:spcPct val="115000"/>
              </a:lnSpc>
              <a:spcBef>
                <a:spcPts val="2133"/>
              </a:spcBef>
              <a:spcAft>
                <a:spcPts val="0"/>
              </a:spcAft>
              <a:buSzPts val="1400"/>
              <a:buChar char="○"/>
              <a:defRPr/>
            </a:lvl8pPr>
            <a:lvl9pPr marL="5486263" lvl="8" indent="-423323" algn="l" rtl="0">
              <a:lnSpc>
                <a:spcPct val="115000"/>
              </a:lnSpc>
              <a:spcBef>
                <a:spcPts val="2133"/>
              </a:spcBef>
              <a:spcAft>
                <a:spcPts val="2133"/>
              </a:spcAft>
              <a:buSzPts val="1400"/>
              <a:buChar char="■"/>
              <a:defRPr/>
            </a:lvl9pPr>
          </a:lstStyle>
          <a:p>
            <a:endParaRPr/>
          </a:p>
        </p:txBody>
      </p:sp>
      <p:sp>
        <p:nvSpPr>
          <p:cNvPr id="57" name="Google Shape;57;p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58" name="Google Shape;58;p14"/>
          <p:cNvPicPr preferRelativeResize="0"/>
          <p:nvPr/>
        </p:nvPicPr>
        <p:blipFill rotWithShape="1">
          <a:blip r:embed="rId2">
            <a:alphaModFix/>
          </a:blip>
          <a:srcRect l="50896" t="4808" r="8639" b="41047"/>
          <a:stretch/>
        </p:blipFill>
        <p:spPr>
          <a:xfrm>
            <a:off x="10713809" y="5637819"/>
            <a:ext cx="1062604" cy="838900"/>
          </a:xfrm>
          <a:prstGeom prst="rect">
            <a:avLst/>
          </a:prstGeom>
          <a:noFill/>
          <a:ln>
            <a:noFill/>
          </a:ln>
        </p:spPr>
      </p:pic>
      <p:sp>
        <p:nvSpPr>
          <p:cNvPr id="59" name="Google Shape;59;p14"/>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ustom Layout 1">
  <p:cSld name="CUSTOM">
    <p:spTree>
      <p:nvGrpSpPr>
        <p:cNvPr id="1" name="Shape 66"/>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1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69" name="Google Shape;69;p1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70" name="Google Shape;70;p17"/>
          <p:cNvPicPr preferRelativeResize="0"/>
          <p:nvPr/>
        </p:nvPicPr>
        <p:blipFill rotWithShape="1">
          <a:blip r:embed="rId2">
            <a:alphaModFix/>
          </a:blip>
          <a:srcRect l="50896" t="4808" r="8639" b="41047"/>
          <a:stretch/>
        </p:blipFill>
        <p:spPr>
          <a:xfrm>
            <a:off x="10713809" y="5731919"/>
            <a:ext cx="1062604" cy="838900"/>
          </a:xfrm>
          <a:prstGeom prst="rect">
            <a:avLst/>
          </a:prstGeom>
          <a:noFill/>
          <a:ln>
            <a:noFill/>
          </a:ln>
        </p:spPr>
      </p:pic>
      <p:sp>
        <p:nvSpPr>
          <p:cNvPr id="71" name="Google Shape;71;p17"/>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80"/>
        <p:cNvGrpSpPr/>
        <p:nvPr/>
      </p:nvGrpSpPr>
      <p:grpSpPr>
        <a:xfrm>
          <a:off x="0" y="0"/>
          <a:ext cx="0" cy="0"/>
          <a:chOff x="0" y="0"/>
          <a:chExt cx="0" cy="0"/>
        </a:xfrm>
      </p:grpSpPr>
      <p:sp>
        <p:nvSpPr>
          <p:cNvPr id="81" name="Google Shape;81;p2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82" name="Google Shape;82;p20"/>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rtl="0">
              <a:lnSpc>
                <a:spcPct val="115000"/>
              </a:lnSpc>
              <a:spcBef>
                <a:spcPts val="0"/>
              </a:spcBef>
              <a:spcAft>
                <a:spcPts val="0"/>
              </a:spcAft>
              <a:buSzPts val="1400"/>
              <a:buChar char="●"/>
              <a:defRPr sz="1867"/>
            </a:lvl1pPr>
            <a:lvl2pPr marL="1219170" lvl="1" indent="-406390" algn="l" rtl="0">
              <a:lnSpc>
                <a:spcPct val="115000"/>
              </a:lnSpc>
              <a:spcBef>
                <a:spcPts val="2133"/>
              </a:spcBef>
              <a:spcAft>
                <a:spcPts val="0"/>
              </a:spcAft>
              <a:buSzPts val="1200"/>
              <a:buChar char="○"/>
              <a:defRPr sz="1600"/>
            </a:lvl2pPr>
            <a:lvl3pPr marL="1828754" lvl="2" indent="-406390" algn="l" rtl="0">
              <a:lnSpc>
                <a:spcPct val="115000"/>
              </a:lnSpc>
              <a:spcBef>
                <a:spcPts val="2133"/>
              </a:spcBef>
              <a:spcAft>
                <a:spcPts val="0"/>
              </a:spcAft>
              <a:buSzPts val="1200"/>
              <a:buChar char="■"/>
              <a:defRPr sz="1600"/>
            </a:lvl3pPr>
            <a:lvl4pPr marL="2438339" lvl="3" indent="-406390" algn="l" rtl="0">
              <a:lnSpc>
                <a:spcPct val="115000"/>
              </a:lnSpc>
              <a:spcBef>
                <a:spcPts val="2133"/>
              </a:spcBef>
              <a:spcAft>
                <a:spcPts val="0"/>
              </a:spcAft>
              <a:buSzPts val="1200"/>
              <a:buChar char="●"/>
              <a:defRPr sz="1600"/>
            </a:lvl4pPr>
            <a:lvl5pPr marL="3047924" lvl="4" indent="-406390" algn="l" rtl="0">
              <a:lnSpc>
                <a:spcPct val="115000"/>
              </a:lnSpc>
              <a:spcBef>
                <a:spcPts val="2133"/>
              </a:spcBef>
              <a:spcAft>
                <a:spcPts val="0"/>
              </a:spcAft>
              <a:buSzPts val="1200"/>
              <a:buChar char="○"/>
              <a:defRPr sz="1600"/>
            </a:lvl5pPr>
            <a:lvl6pPr marL="3657509" lvl="5" indent="-406390" algn="l" rtl="0">
              <a:lnSpc>
                <a:spcPct val="115000"/>
              </a:lnSpc>
              <a:spcBef>
                <a:spcPts val="2133"/>
              </a:spcBef>
              <a:spcAft>
                <a:spcPts val="0"/>
              </a:spcAft>
              <a:buSzPts val="1200"/>
              <a:buChar char="■"/>
              <a:defRPr sz="1600"/>
            </a:lvl6pPr>
            <a:lvl7pPr marL="4267093" lvl="6" indent="-406390" algn="l" rtl="0">
              <a:lnSpc>
                <a:spcPct val="115000"/>
              </a:lnSpc>
              <a:spcBef>
                <a:spcPts val="2133"/>
              </a:spcBef>
              <a:spcAft>
                <a:spcPts val="0"/>
              </a:spcAft>
              <a:buSzPts val="1200"/>
              <a:buChar char="●"/>
              <a:defRPr sz="1600"/>
            </a:lvl7pPr>
            <a:lvl8pPr marL="4876678" lvl="7" indent="-406390" algn="l" rtl="0">
              <a:lnSpc>
                <a:spcPct val="115000"/>
              </a:lnSpc>
              <a:spcBef>
                <a:spcPts val="2133"/>
              </a:spcBef>
              <a:spcAft>
                <a:spcPts val="0"/>
              </a:spcAft>
              <a:buSzPts val="1200"/>
              <a:buChar char="○"/>
              <a:defRPr sz="1600"/>
            </a:lvl8pPr>
            <a:lvl9pPr marL="5486263" lvl="8" indent="-406390" algn="l" rtl="0">
              <a:lnSpc>
                <a:spcPct val="115000"/>
              </a:lnSpc>
              <a:spcBef>
                <a:spcPts val="2133"/>
              </a:spcBef>
              <a:spcAft>
                <a:spcPts val="2133"/>
              </a:spcAft>
              <a:buSzPts val="1200"/>
              <a:buChar char="■"/>
              <a:defRPr sz="1600"/>
            </a:lvl9pPr>
          </a:lstStyle>
          <a:p>
            <a:endParaRPr/>
          </a:p>
        </p:txBody>
      </p:sp>
      <p:sp>
        <p:nvSpPr>
          <p:cNvPr id="83" name="Google Shape;83;p20"/>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rtl="0">
              <a:lnSpc>
                <a:spcPct val="115000"/>
              </a:lnSpc>
              <a:spcBef>
                <a:spcPts val="0"/>
              </a:spcBef>
              <a:spcAft>
                <a:spcPts val="0"/>
              </a:spcAft>
              <a:buSzPts val="1400"/>
              <a:buChar char="●"/>
              <a:defRPr sz="1867"/>
            </a:lvl1pPr>
            <a:lvl2pPr marL="1219170" lvl="1" indent="-406390" algn="l" rtl="0">
              <a:lnSpc>
                <a:spcPct val="115000"/>
              </a:lnSpc>
              <a:spcBef>
                <a:spcPts val="2133"/>
              </a:spcBef>
              <a:spcAft>
                <a:spcPts val="0"/>
              </a:spcAft>
              <a:buSzPts val="1200"/>
              <a:buChar char="○"/>
              <a:defRPr sz="1600"/>
            </a:lvl2pPr>
            <a:lvl3pPr marL="1828754" lvl="2" indent="-406390" algn="l" rtl="0">
              <a:lnSpc>
                <a:spcPct val="115000"/>
              </a:lnSpc>
              <a:spcBef>
                <a:spcPts val="2133"/>
              </a:spcBef>
              <a:spcAft>
                <a:spcPts val="0"/>
              </a:spcAft>
              <a:buSzPts val="1200"/>
              <a:buChar char="■"/>
              <a:defRPr sz="1600"/>
            </a:lvl3pPr>
            <a:lvl4pPr marL="2438339" lvl="3" indent="-406390" algn="l" rtl="0">
              <a:lnSpc>
                <a:spcPct val="115000"/>
              </a:lnSpc>
              <a:spcBef>
                <a:spcPts val="2133"/>
              </a:spcBef>
              <a:spcAft>
                <a:spcPts val="0"/>
              </a:spcAft>
              <a:buSzPts val="1200"/>
              <a:buChar char="●"/>
              <a:defRPr sz="1600"/>
            </a:lvl4pPr>
            <a:lvl5pPr marL="3047924" lvl="4" indent="-406390" algn="l" rtl="0">
              <a:lnSpc>
                <a:spcPct val="115000"/>
              </a:lnSpc>
              <a:spcBef>
                <a:spcPts val="2133"/>
              </a:spcBef>
              <a:spcAft>
                <a:spcPts val="0"/>
              </a:spcAft>
              <a:buSzPts val="1200"/>
              <a:buChar char="○"/>
              <a:defRPr sz="1600"/>
            </a:lvl5pPr>
            <a:lvl6pPr marL="3657509" lvl="5" indent="-406390" algn="l" rtl="0">
              <a:lnSpc>
                <a:spcPct val="115000"/>
              </a:lnSpc>
              <a:spcBef>
                <a:spcPts val="2133"/>
              </a:spcBef>
              <a:spcAft>
                <a:spcPts val="0"/>
              </a:spcAft>
              <a:buSzPts val="1200"/>
              <a:buChar char="■"/>
              <a:defRPr sz="1600"/>
            </a:lvl6pPr>
            <a:lvl7pPr marL="4267093" lvl="6" indent="-406390" algn="l" rtl="0">
              <a:lnSpc>
                <a:spcPct val="115000"/>
              </a:lnSpc>
              <a:spcBef>
                <a:spcPts val="2133"/>
              </a:spcBef>
              <a:spcAft>
                <a:spcPts val="0"/>
              </a:spcAft>
              <a:buSzPts val="1200"/>
              <a:buChar char="●"/>
              <a:defRPr sz="1600"/>
            </a:lvl7pPr>
            <a:lvl8pPr marL="4876678" lvl="7" indent="-406390" algn="l" rtl="0">
              <a:lnSpc>
                <a:spcPct val="115000"/>
              </a:lnSpc>
              <a:spcBef>
                <a:spcPts val="2133"/>
              </a:spcBef>
              <a:spcAft>
                <a:spcPts val="0"/>
              </a:spcAft>
              <a:buSzPts val="1200"/>
              <a:buChar char="○"/>
              <a:defRPr sz="1600"/>
            </a:lvl8pPr>
            <a:lvl9pPr marL="5486263" lvl="8" indent="-406390" algn="l" rtl="0">
              <a:lnSpc>
                <a:spcPct val="115000"/>
              </a:lnSpc>
              <a:spcBef>
                <a:spcPts val="2133"/>
              </a:spcBef>
              <a:spcAft>
                <a:spcPts val="2133"/>
              </a:spcAft>
              <a:buSzPts val="1200"/>
              <a:buChar char="■"/>
              <a:defRPr sz="1600"/>
            </a:lvl9pPr>
          </a:lstStyle>
          <a:p>
            <a:endParaRPr/>
          </a:p>
        </p:txBody>
      </p:sp>
      <p:sp>
        <p:nvSpPr>
          <p:cNvPr id="84" name="Google Shape;84;p2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85" name="Google Shape;85;p20"/>
          <p:cNvPicPr preferRelativeResize="0"/>
          <p:nvPr/>
        </p:nvPicPr>
        <p:blipFill rotWithShape="1">
          <a:blip r:embed="rId2">
            <a:alphaModFix/>
          </a:blip>
          <a:srcRect l="50896" t="4808" r="8639" b="41047"/>
          <a:stretch/>
        </p:blipFill>
        <p:spPr>
          <a:xfrm>
            <a:off x="10713809" y="5637819"/>
            <a:ext cx="1062604" cy="838900"/>
          </a:xfrm>
          <a:prstGeom prst="rect">
            <a:avLst/>
          </a:prstGeom>
          <a:noFill/>
          <a:ln>
            <a:noFill/>
          </a:ln>
        </p:spPr>
      </p:pic>
      <p:sp>
        <p:nvSpPr>
          <p:cNvPr id="86" name="Google Shape;86;p20"/>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7"/>
        <p:cNvGrpSpPr/>
        <p:nvPr/>
      </p:nvGrpSpPr>
      <p:grpSpPr>
        <a:xfrm>
          <a:off x="0" y="0"/>
          <a:ext cx="0" cy="0"/>
          <a:chOff x="0" y="0"/>
          <a:chExt cx="0" cy="0"/>
        </a:xfrm>
      </p:grpSpPr>
      <p:sp>
        <p:nvSpPr>
          <p:cNvPr id="88" name="Google Shape;88;p2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3200"/>
            </a:lvl1pPr>
            <a:lvl2pPr lvl="1" algn="l" rtl="0">
              <a:lnSpc>
                <a:spcPct val="100000"/>
              </a:lnSpc>
              <a:spcBef>
                <a:spcPts val="0"/>
              </a:spcBef>
              <a:spcAft>
                <a:spcPts val="0"/>
              </a:spcAft>
              <a:buSzPts val="2400"/>
              <a:buNone/>
              <a:defRPr sz="3200"/>
            </a:lvl2pPr>
            <a:lvl3pPr lvl="2" algn="l" rtl="0">
              <a:lnSpc>
                <a:spcPct val="100000"/>
              </a:lnSpc>
              <a:spcBef>
                <a:spcPts val="0"/>
              </a:spcBef>
              <a:spcAft>
                <a:spcPts val="0"/>
              </a:spcAft>
              <a:buSzPts val="2400"/>
              <a:buNone/>
              <a:defRPr sz="3200"/>
            </a:lvl3pPr>
            <a:lvl4pPr lvl="3" algn="l" rtl="0">
              <a:lnSpc>
                <a:spcPct val="100000"/>
              </a:lnSpc>
              <a:spcBef>
                <a:spcPts val="0"/>
              </a:spcBef>
              <a:spcAft>
                <a:spcPts val="0"/>
              </a:spcAft>
              <a:buSzPts val="2400"/>
              <a:buNone/>
              <a:defRPr sz="3200"/>
            </a:lvl4pPr>
            <a:lvl5pPr lvl="4" algn="l" rtl="0">
              <a:lnSpc>
                <a:spcPct val="100000"/>
              </a:lnSpc>
              <a:spcBef>
                <a:spcPts val="0"/>
              </a:spcBef>
              <a:spcAft>
                <a:spcPts val="0"/>
              </a:spcAft>
              <a:buSzPts val="2400"/>
              <a:buNone/>
              <a:defRPr sz="3200"/>
            </a:lvl5pPr>
            <a:lvl6pPr lvl="5" algn="l" rtl="0">
              <a:lnSpc>
                <a:spcPct val="100000"/>
              </a:lnSpc>
              <a:spcBef>
                <a:spcPts val="0"/>
              </a:spcBef>
              <a:spcAft>
                <a:spcPts val="0"/>
              </a:spcAft>
              <a:buSzPts val="2400"/>
              <a:buNone/>
              <a:defRPr sz="3200"/>
            </a:lvl6pPr>
            <a:lvl7pPr lvl="6" algn="l" rtl="0">
              <a:lnSpc>
                <a:spcPct val="100000"/>
              </a:lnSpc>
              <a:spcBef>
                <a:spcPts val="0"/>
              </a:spcBef>
              <a:spcAft>
                <a:spcPts val="0"/>
              </a:spcAft>
              <a:buSzPts val="2400"/>
              <a:buNone/>
              <a:defRPr sz="3200"/>
            </a:lvl7pPr>
            <a:lvl8pPr lvl="7" algn="l" rtl="0">
              <a:lnSpc>
                <a:spcPct val="100000"/>
              </a:lnSpc>
              <a:spcBef>
                <a:spcPts val="0"/>
              </a:spcBef>
              <a:spcAft>
                <a:spcPts val="0"/>
              </a:spcAft>
              <a:buSzPts val="2400"/>
              <a:buNone/>
              <a:defRPr sz="3200"/>
            </a:lvl8pPr>
            <a:lvl9pPr lvl="8" algn="l" rtl="0">
              <a:lnSpc>
                <a:spcPct val="100000"/>
              </a:lnSpc>
              <a:spcBef>
                <a:spcPts val="0"/>
              </a:spcBef>
              <a:spcAft>
                <a:spcPts val="0"/>
              </a:spcAft>
              <a:buSzPts val="2400"/>
              <a:buNone/>
              <a:defRPr sz="3200"/>
            </a:lvl9pPr>
          </a:lstStyle>
          <a:p>
            <a:endParaRPr/>
          </a:p>
        </p:txBody>
      </p:sp>
      <p:sp>
        <p:nvSpPr>
          <p:cNvPr id="89" name="Google Shape;89;p2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rtl="0">
              <a:lnSpc>
                <a:spcPct val="115000"/>
              </a:lnSpc>
              <a:spcBef>
                <a:spcPts val="0"/>
              </a:spcBef>
              <a:spcAft>
                <a:spcPts val="0"/>
              </a:spcAft>
              <a:buSzPts val="1200"/>
              <a:buChar char="●"/>
              <a:defRPr sz="1600"/>
            </a:lvl1pPr>
            <a:lvl2pPr marL="1219170" lvl="1" indent="-406390" algn="l" rtl="0">
              <a:lnSpc>
                <a:spcPct val="115000"/>
              </a:lnSpc>
              <a:spcBef>
                <a:spcPts val="2133"/>
              </a:spcBef>
              <a:spcAft>
                <a:spcPts val="0"/>
              </a:spcAft>
              <a:buSzPts val="1200"/>
              <a:buChar char="○"/>
              <a:defRPr sz="1600"/>
            </a:lvl2pPr>
            <a:lvl3pPr marL="1828754" lvl="2" indent="-406390" algn="l" rtl="0">
              <a:lnSpc>
                <a:spcPct val="115000"/>
              </a:lnSpc>
              <a:spcBef>
                <a:spcPts val="2133"/>
              </a:spcBef>
              <a:spcAft>
                <a:spcPts val="0"/>
              </a:spcAft>
              <a:buSzPts val="1200"/>
              <a:buChar char="■"/>
              <a:defRPr sz="1600"/>
            </a:lvl3pPr>
            <a:lvl4pPr marL="2438339" lvl="3" indent="-406390" algn="l" rtl="0">
              <a:lnSpc>
                <a:spcPct val="115000"/>
              </a:lnSpc>
              <a:spcBef>
                <a:spcPts val="2133"/>
              </a:spcBef>
              <a:spcAft>
                <a:spcPts val="0"/>
              </a:spcAft>
              <a:buSzPts val="1200"/>
              <a:buChar char="●"/>
              <a:defRPr sz="1600"/>
            </a:lvl4pPr>
            <a:lvl5pPr marL="3047924" lvl="4" indent="-406390" algn="l" rtl="0">
              <a:lnSpc>
                <a:spcPct val="115000"/>
              </a:lnSpc>
              <a:spcBef>
                <a:spcPts val="2133"/>
              </a:spcBef>
              <a:spcAft>
                <a:spcPts val="0"/>
              </a:spcAft>
              <a:buSzPts val="1200"/>
              <a:buChar char="○"/>
              <a:defRPr sz="1600"/>
            </a:lvl5pPr>
            <a:lvl6pPr marL="3657509" lvl="5" indent="-406390" algn="l" rtl="0">
              <a:lnSpc>
                <a:spcPct val="115000"/>
              </a:lnSpc>
              <a:spcBef>
                <a:spcPts val="2133"/>
              </a:spcBef>
              <a:spcAft>
                <a:spcPts val="0"/>
              </a:spcAft>
              <a:buSzPts val="1200"/>
              <a:buChar char="■"/>
              <a:defRPr sz="1600"/>
            </a:lvl6pPr>
            <a:lvl7pPr marL="4267093" lvl="6" indent="-406390" algn="l" rtl="0">
              <a:lnSpc>
                <a:spcPct val="115000"/>
              </a:lnSpc>
              <a:spcBef>
                <a:spcPts val="2133"/>
              </a:spcBef>
              <a:spcAft>
                <a:spcPts val="0"/>
              </a:spcAft>
              <a:buSzPts val="1200"/>
              <a:buChar char="●"/>
              <a:defRPr sz="1600"/>
            </a:lvl7pPr>
            <a:lvl8pPr marL="4876678" lvl="7" indent="-406390" algn="l" rtl="0">
              <a:lnSpc>
                <a:spcPct val="115000"/>
              </a:lnSpc>
              <a:spcBef>
                <a:spcPts val="2133"/>
              </a:spcBef>
              <a:spcAft>
                <a:spcPts val="0"/>
              </a:spcAft>
              <a:buSzPts val="1200"/>
              <a:buChar char="○"/>
              <a:defRPr sz="1600"/>
            </a:lvl8pPr>
            <a:lvl9pPr marL="5486263" lvl="8" indent="-406390" algn="l" rtl="0">
              <a:lnSpc>
                <a:spcPct val="115000"/>
              </a:lnSpc>
              <a:spcBef>
                <a:spcPts val="2133"/>
              </a:spcBef>
              <a:spcAft>
                <a:spcPts val="2133"/>
              </a:spcAft>
              <a:buSzPts val="1200"/>
              <a:buChar char="■"/>
              <a:defRPr sz="1600"/>
            </a:lvl9pPr>
          </a:lstStyle>
          <a:p>
            <a:endParaRPr/>
          </a:p>
        </p:txBody>
      </p:sp>
      <p:sp>
        <p:nvSpPr>
          <p:cNvPr id="90" name="Google Shape;90;p2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91" name="Google Shape;91;p21"/>
          <p:cNvPicPr preferRelativeResize="0"/>
          <p:nvPr/>
        </p:nvPicPr>
        <p:blipFill rotWithShape="1">
          <a:blip r:embed="rId2">
            <a:alphaModFix/>
          </a:blip>
          <a:srcRect l="50896" t="4808" r="8639" b="41047"/>
          <a:stretch/>
        </p:blipFill>
        <p:spPr>
          <a:xfrm>
            <a:off x="10784142" y="5694253"/>
            <a:ext cx="1062604" cy="838900"/>
          </a:xfrm>
          <a:prstGeom prst="rect">
            <a:avLst/>
          </a:prstGeom>
          <a:noFill/>
          <a:ln>
            <a:noFill/>
          </a:ln>
        </p:spPr>
      </p:pic>
      <p:sp>
        <p:nvSpPr>
          <p:cNvPr id="92" name="Google Shape;92;p21"/>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93"/>
        <p:cNvGrpSpPr/>
        <p:nvPr/>
      </p:nvGrpSpPr>
      <p:grpSpPr>
        <a:xfrm>
          <a:off x="0" y="0"/>
          <a:ext cx="0" cy="0"/>
          <a:chOff x="0" y="0"/>
          <a:chExt cx="0" cy="0"/>
        </a:xfrm>
      </p:grpSpPr>
      <p:sp>
        <p:nvSpPr>
          <p:cNvPr id="94" name="Google Shape;94;p2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6400"/>
            </a:lvl1pPr>
            <a:lvl2pPr lvl="1" algn="l" rtl="0">
              <a:lnSpc>
                <a:spcPct val="100000"/>
              </a:lnSpc>
              <a:spcBef>
                <a:spcPts val="0"/>
              </a:spcBef>
              <a:spcAft>
                <a:spcPts val="0"/>
              </a:spcAft>
              <a:buSzPts val="4800"/>
              <a:buNone/>
              <a:defRPr sz="6400"/>
            </a:lvl2pPr>
            <a:lvl3pPr lvl="2" algn="l" rtl="0">
              <a:lnSpc>
                <a:spcPct val="100000"/>
              </a:lnSpc>
              <a:spcBef>
                <a:spcPts val="0"/>
              </a:spcBef>
              <a:spcAft>
                <a:spcPts val="0"/>
              </a:spcAft>
              <a:buSzPts val="4800"/>
              <a:buNone/>
              <a:defRPr sz="6400"/>
            </a:lvl3pPr>
            <a:lvl4pPr lvl="3" algn="l" rtl="0">
              <a:lnSpc>
                <a:spcPct val="100000"/>
              </a:lnSpc>
              <a:spcBef>
                <a:spcPts val="0"/>
              </a:spcBef>
              <a:spcAft>
                <a:spcPts val="0"/>
              </a:spcAft>
              <a:buSzPts val="4800"/>
              <a:buNone/>
              <a:defRPr sz="6400"/>
            </a:lvl4pPr>
            <a:lvl5pPr lvl="4" algn="l" rtl="0">
              <a:lnSpc>
                <a:spcPct val="100000"/>
              </a:lnSpc>
              <a:spcBef>
                <a:spcPts val="0"/>
              </a:spcBef>
              <a:spcAft>
                <a:spcPts val="0"/>
              </a:spcAft>
              <a:buSzPts val="4800"/>
              <a:buNone/>
              <a:defRPr sz="6400"/>
            </a:lvl5pPr>
            <a:lvl6pPr lvl="5" algn="l" rtl="0">
              <a:lnSpc>
                <a:spcPct val="100000"/>
              </a:lnSpc>
              <a:spcBef>
                <a:spcPts val="0"/>
              </a:spcBef>
              <a:spcAft>
                <a:spcPts val="0"/>
              </a:spcAft>
              <a:buSzPts val="4800"/>
              <a:buNone/>
              <a:defRPr sz="6400"/>
            </a:lvl6pPr>
            <a:lvl7pPr lvl="6" algn="l" rtl="0">
              <a:lnSpc>
                <a:spcPct val="100000"/>
              </a:lnSpc>
              <a:spcBef>
                <a:spcPts val="0"/>
              </a:spcBef>
              <a:spcAft>
                <a:spcPts val="0"/>
              </a:spcAft>
              <a:buSzPts val="4800"/>
              <a:buNone/>
              <a:defRPr sz="6400"/>
            </a:lvl7pPr>
            <a:lvl8pPr lvl="7" algn="l" rtl="0">
              <a:lnSpc>
                <a:spcPct val="100000"/>
              </a:lnSpc>
              <a:spcBef>
                <a:spcPts val="0"/>
              </a:spcBef>
              <a:spcAft>
                <a:spcPts val="0"/>
              </a:spcAft>
              <a:buSzPts val="4800"/>
              <a:buNone/>
              <a:defRPr sz="6400"/>
            </a:lvl8pPr>
            <a:lvl9pPr lvl="8" algn="l" rtl="0">
              <a:lnSpc>
                <a:spcPct val="100000"/>
              </a:lnSpc>
              <a:spcBef>
                <a:spcPts val="0"/>
              </a:spcBef>
              <a:spcAft>
                <a:spcPts val="0"/>
              </a:spcAft>
              <a:buSzPts val="4800"/>
              <a:buNone/>
              <a:defRPr sz="6400"/>
            </a:lvl9pPr>
          </a:lstStyle>
          <a:p>
            <a:endParaRPr/>
          </a:p>
        </p:txBody>
      </p:sp>
      <p:sp>
        <p:nvSpPr>
          <p:cNvPr id="95" name="Google Shape;95;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96" name="Google Shape;96;p22"/>
          <p:cNvPicPr preferRelativeResize="0"/>
          <p:nvPr/>
        </p:nvPicPr>
        <p:blipFill rotWithShape="1">
          <a:blip r:embed="rId2">
            <a:alphaModFix/>
          </a:blip>
          <a:srcRect l="50896" t="4808" r="8639" b="41047"/>
          <a:stretch/>
        </p:blipFill>
        <p:spPr>
          <a:xfrm>
            <a:off x="10802942" y="5675453"/>
            <a:ext cx="1062604" cy="838900"/>
          </a:xfrm>
          <a:prstGeom prst="rect">
            <a:avLst/>
          </a:prstGeom>
          <a:noFill/>
          <a:ln>
            <a:noFill/>
          </a:ln>
        </p:spPr>
      </p:pic>
      <p:sp>
        <p:nvSpPr>
          <p:cNvPr id="97" name="Google Shape;97;p22"/>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8"/>
        <p:cNvGrpSpPr/>
        <p:nvPr/>
      </p:nvGrpSpPr>
      <p:grpSpPr>
        <a:xfrm>
          <a:off x="0" y="0"/>
          <a:ext cx="0" cy="0"/>
          <a:chOff x="0" y="0"/>
          <a:chExt cx="0" cy="0"/>
        </a:xfrm>
      </p:grpSpPr>
      <p:sp>
        <p:nvSpPr>
          <p:cNvPr id="99" name="Google Shape;99;p2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dirty="0">
              <a:solidFill>
                <a:srgbClr val="000000"/>
              </a:solidFill>
              <a:latin typeface="Arial"/>
              <a:ea typeface="Arial"/>
              <a:cs typeface="Arial"/>
              <a:sym typeface="Arial"/>
            </a:endParaRPr>
          </a:p>
        </p:txBody>
      </p:sp>
      <p:sp>
        <p:nvSpPr>
          <p:cNvPr id="100" name="Google Shape;100;p2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5600"/>
            </a:lvl1pPr>
            <a:lvl2pPr lvl="1" algn="ctr" rtl="0">
              <a:lnSpc>
                <a:spcPct val="100000"/>
              </a:lnSpc>
              <a:spcBef>
                <a:spcPts val="0"/>
              </a:spcBef>
              <a:spcAft>
                <a:spcPts val="0"/>
              </a:spcAft>
              <a:buSzPts val="4200"/>
              <a:buNone/>
              <a:defRPr sz="5600"/>
            </a:lvl2pPr>
            <a:lvl3pPr lvl="2" algn="ctr" rtl="0">
              <a:lnSpc>
                <a:spcPct val="100000"/>
              </a:lnSpc>
              <a:spcBef>
                <a:spcPts val="0"/>
              </a:spcBef>
              <a:spcAft>
                <a:spcPts val="0"/>
              </a:spcAft>
              <a:buSzPts val="4200"/>
              <a:buNone/>
              <a:defRPr sz="5600"/>
            </a:lvl3pPr>
            <a:lvl4pPr lvl="3" algn="ctr" rtl="0">
              <a:lnSpc>
                <a:spcPct val="100000"/>
              </a:lnSpc>
              <a:spcBef>
                <a:spcPts val="0"/>
              </a:spcBef>
              <a:spcAft>
                <a:spcPts val="0"/>
              </a:spcAft>
              <a:buSzPts val="4200"/>
              <a:buNone/>
              <a:defRPr sz="5600"/>
            </a:lvl4pPr>
            <a:lvl5pPr lvl="4" algn="ctr" rtl="0">
              <a:lnSpc>
                <a:spcPct val="100000"/>
              </a:lnSpc>
              <a:spcBef>
                <a:spcPts val="0"/>
              </a:spcBef>
              <a:spcAft>
                <a:spcPts val="0"/>
              </a:spcAft>
              <a:buSzPts val="4200"/>
              <a:buNone/>
              <a:defRPr sz="5600"/>
            </a:lvl5pPr>
            <a:lvl6pPr lvl="5" algn="ctr" rtl="0">
              <a:lnSpc>
                <a:spcPct val="100000"/>
              </a:lnSpc>
              <a:spcBef>
                <a:spcPts val="0"/>
              </a:spcBef>
              <a:spcAft>
                <a:spcPts val="0"/>
              </a:spcAft>
              <a:buSzPts val="4200"/>
              <a:buNone/>
              <a:defRPr sz="5600"/>
            </a:lvl6pPr>
            <a:lvl7pPr lvl="6" algn="ctr" rtl="0">
              <a:lnSpc>
                <a:spcPct val="100000"/>
              </a:lnSpc>
              <a:spcBef>
                <a:spcPts val="0"/>
              </a:spcBef>
              <a:spcAft>
                <a:spcPts val="0"/>
              </a:spcAft>
              <a:buSzPts val="4200"/>
              <a:buNone/>
              <a:defRPr sz="5600"/>
            </a:lvl7pPr>
            <a:lvl8pPr lvl="7" algn="ctr" rtl="0">
              <a:lnSpc>
                <a:spcPct val="100000"/>
              </a:lnSpc>
              <a:spcBef>
                <a:spcPts val="0"/>
              </a:spcBef>
              <a:spcAft>
                <a:spcPts val="0"/>
              </a:spcAft>
              <a:buSzPts val="4200"/>
              <a:buNone/>
              <a:defRPr sz="5600"/>
            </a:lvl8pPr>
            <a:lvl9pPr lvl="8" algn="ctr" rtl="0">
              <a:lnSpc>
                <a:spcPct val="100000"/>
              </a:lnSpc>
              <a:spcBef>
                <a:spcPts val="0"/>
              </a:spcBef>
              <a:spcAft>
                <a:spcPts val="0"/>
              </a:spcAft>
              <a:buSzPts val="4200"/>
              <a:buNone/>
              <a:defRPr sz="5600"/>
            </a:lvl9pPr>
          </a:lstStyle>
          <a:p>
            <a:endParaRPr/>
          </a:p>
        </p:txBody>
      </p:sp>
      <p:sp>
        <p:nvSpPr>
          <p:cNvPr id="101" name="Google Shape;101;p2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02" name="Google Shape;102;p2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rtl="0">
              <a:lnSpc>
                <a:spcPct val="115000"/>
              </a:lnSpc>
              <a:spcBef>
                <a:spcPts val="0"/>
              </a:spcBef>
              <a:spcAft>
                <a:spcPts val="0"/>
              </a:spcAft>
              <a:buSzPts val="1800"/>
              <a:buChar char="●"/>
              <a:defRPr/>
            </a:lvl1pPr>
            <a:lvl2pPr marL="1219170" lvl="1" indent="-423323" algn="l" rtl="0">
              <a:lnSpc>
                <a:spcPct val="115000"/>
              </a:lnSpc>
              <a:spcBef>
                <a:spcPts val="2133"/>
              </a:spcBef>
              <a:spcAft>
                <a:spcPts val="0"/>
              </a:spcAft>
              <a:buSzPts val="1400"/>
              <a:buChar char="○"/>
              <a:defRPr/>
            </a:lvl2pPr>
            <a:lvl3pPr marL="1828754" lvl="2" indent="-423323" algn="l" rtl="0">
              <a:lnSpc>
                <a:spcPct val="115000"/>
              </a:lnSpc>
              <a:spcBef>
                <a:spcPts val="2133"/>
              </a:spcBef>
              <a:spcAft>
                <a:spcPts val="0"/>
              </a:spcAft>
              <a:buSzPts val="1400"/>
              <a:buChar char="■"/>
              <a:defRPr/>
            </a:lvl3pPr>
            <a:lvl4pPr marL="2438339" lvl="3" indent="-423323" algn="l" rtl="0">
              <a:lnSpc>
                <a:spcPct val="115000"/>
              </a:lnSpc>
              <a:spcBef>
                <a:spcPts val="2133"/>
              </a:spcBef>
              <a:spcAft>
                <a:spcPts val="0"/>
              </a:spcAft>
              <a:buSzPts val="1400"/>
              <a:buChar char="●"/>
              <a:defRPr/>
            </a:lvl4pPr>
            <a:lvl5pPr marL="3047924" lvl="4" indent="-423323" algn="l" rtl="0">
              <a:lnSpc>
                <a:spcPct val="115000"/>
              </a:lnSpc>
              <a:spcBef>
                <a:spcPts val="2133"/>
              </a:spcBef>
              <a:spcAft>
                <a:spcPts val="0"/>
              </a:spcAft>
              <a:buSzPts val="1400"/>
              <a:buChar char="○"/>
              <a:defRPr/>
            </a:lvl5pPr>
            <a:lvl6pPr marL="3657509" lvl="5" indent="-423323" algn="l" rtl="0">
              <a:lnSpc>
                <a:spcPct val="115000"/>
              </a:lnSpc>
              <a:spcBef>
                <a:spcPts val="2133"/>
              </a:spcBef>
              <a:spcAft>
                <a:spcPts val="0"/>
              </a:spcAft>
              <a:buSzPts val="1400"/>
              <a:buChar char="■"/>
              <a:defRPr/>
            </a:lvl6pPr>
            <a:lvl7pPr marL="4267093" lvl="6" indent="-423323" algn="l" rtl="0">
              <a:lnSpc>
                <a:spcPct val="115000"/>
              </a:lnSpc>
              <a:spcBef>
                <a:spcPts val="2133"/>
              </a:spcBef>
              <a:spcAft>
                <a:spcPts val="0"/>
              </a:spcAft>
              <a:buSzPts val="1400"/>
              <a:buChar char="●"/>
              <a:defRPr/>
            </a:lvl7pPr>
            <a:lvl8pPr marL="4876678" lvl="7" indent="-423323" algn="l" rtl="0">
              <a:lnSpc>
                <a:spcPct val="115000"/>
              </a:lnSpc>
              <a:spcBef>
                <a:spcPts val="2133"/>
              </a:spcBef>
              <a:spcAft>
                <a:spcPts val="0"/>
              </a:spcAft>
              <a:buSzPts val="1400"/>
              <a:buChar char="○"/>
              <a:defRPr/>
            </a:lvl8pPr>
            <a:lvl9pPr marL="5486263" lvl="8" indent="-423323" algn="l" rtl="0">
              <a:lnSpc>
                <a:spcPct val="115000"/>
              </a:lnSpc>
              <a:spcBef>
                <a:spcPts val="2133"/>
              </a:spcBef>
              <a:spcAft>
                <a:spcPts val="2133"/>
              </a:spcAft>
              <a:buSzPts val="1400"/>
              <a:buChar char="■"/>
              <a:defRPr/>
            </a:lvl9pPr>
          </a:lstStyle>
          <a:p>
            <a:endParaRPr/>
          </a:p>
        </p:txBody>
      </p:sp>
      <p:sp>
        <p:nvSpPr>
          <p:cNvPr id="103" name="Google Shape;103;p2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104" name="Google Shape;104;p23"/>
          <p:cNvPicPr preferRelativeResize="0"/>
          <p:nvPr/>
        </p:nvPicPr>
        <p:blipFill rotWithShape="1">
          <a:blip r:embed="rId2">
            <a:alphaModFix/>
          </a:blip>
          <a:srcRect l="50896" t="4808" r="8639" b="41047"/>
          <a:stretch/>
        </p:blipFill>
        <p:spPr>
          <a:xfrm>
            <a:off x="10765309" y="5543753"/>
            <a:ext cx="1062604" cy="838900"/>
          </a:xfrm>
          <a:prstGeom prst="rect">
            <a:avLst/>
          </a:prstGeom>
          <a:noFill/>
          <a:ln>
            <a:noFill/>
          </a:ln>
        </p:spPr>
      </p:pic>
      <p:sp>
        <p:nvSpPr>
          <p:cNvPr id="105" name="Google Shape;105;p23"/>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6"/>
        <p:cNvGrpSpPr/>
        <p:nvPr/>
      </p:nvGrpSpPr>
      <p:grpSpPr>
        <a:xfrm>
          <a:off x="0" y="0"/>
          <a:ext cx="0" cy="0"/>
          <a:chOff x="0" y="0"/>
          <a:chExt cx="0" cy="0"/>
        </a:xfrm>
      </p:grpSpPr>
      <p:sp>
        <p:nvSpPr>
          <p:cNvPr id="107" name="Google Shape;107;p2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rtl="0">
              <a:lnSpc>
                <a:spcPct val="100000"/>
              </a:lnSpc>
              <a:spcBef>
                <a:spcPts val="0"/>
              </a:spcBef>
              <a:spcAft>
                <a:spcPts val="0"/>
              </a:spcAft>
              <a:buSzPts val="1800"/>
              <a:buNone/>
              <a:defRPr/>
            </a:lvl1pPr>
          </a:lstStyle>
          <a:p>
            <a:endParaRPr/>
          </a:p>
        </p:txBody>
      </p:sp>
      <p:sp>
        <p:nvSpPr>
          <p:cNvPr id="108" name="Google Shape;108;p2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109" name="Google Shape;109;p24"/>
          <p:cNvPicPr preferRelativeResize="0"/>
          <p:nvPr/>
        </p:nvPicPr>
        <p:blipFill rotWithShape="1">
          <a:blip r:embed="rId2">
            <a:alphaModFix/>
          </a:blip>
          <a:srcRect l="50896" t="4808" r="8639" b="41047"/>
          <a:stretch/>
        </p:blipFill>
        <p:spPr>
          <a:xfrm>
            <a:off x="10765309" y="5543753"/>
            <a:ext cx="1062604" cy="838900"/>
          </a:xfrm>
          <a:prstGeom prst="rect">
            <a:avLst/>
          </a:prstGeom>
          <a:noFill/>
          <a:ln>
            <a:noFill/>
          </a:ln>
        </p:spPr>
      </p:pic>
      <p:sp>
        <p:nvSpPr>
          <p:cNvPr id="110" name="Google Shape;110;p24"/>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11"/>
        <p:cNvGrpSpPr/>
        <p:nvPr/>
      </p:nvGrpSpPr>
      <p:grpSpPr>
        <a:xfrm>
          <a:off x="0" y="0"/>
          <a:ext cx="0" cy="0"/>
          <a:chOff x="0" y="0"/>
          <a:chExt cx="0" cy="0"/>
        </a:xfrm>
      </p:grpSpPr>
      <p:sp>
        <p:nvSpPr>
          <p:cNvPr id="112" name="Google Shape;112;p25"/>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6000"/>
            </a:lvl1pPr>
            <a:lvl2pPr lvl="1" algn="ctr" rtl="0">
              <a:lnSpc>
                <a:spcPct val="100000"/>
              </a:lnSpc>
              <a:spcBef>
                <a:spcPts val="0"/>
              </a:spcBef>
              <a:spcAft>
                <a:spcPts val="0"/>
              </a:spcAft>
              <a:buSzPts val="12000"/>
              <a:buNone/>
              <a:defRPr sz="16000"/>
            </a:lvl2pPr>
            <a:lvl3pPr lvl="2" algn="ctr" rtl="0">
              <a:lnSpc>
                <a:spcPct val="100000"/>
              </a:lnSpc>
              <a:spcBef>
                <a:spcPts val="0"/>
              </a:spcBef>
              <a:spcAft>
                <a:spcPts val="0"/>
              </a:spcAft>
              <a:buSzPts val="12000"/>
              <a:buNone/>
              <a:defRPr sz="16000"/>
            </a:lvl3pPr>
            <a:lvl4pPr lvl="3" algn="ctr" rtl="0">
              <a:lnSpc>
                <a:spcPct val="100000"/>
              </a:lnSpc>
              <a:spcBef>
                <a:spcPts val="0"/>
              </a:spcBef>
              <a:spcAft>
                <a:spcPts val="0"/>
              </a:spcAft>
              <a:buSzPts val="12000"/>
              <a:buNone/>
              <a:defRPr sz="16000"/>
            </a:lvl4pPr>
            <a:lvl5pPr lvl="4" algn="ctr" rtl="0">
              <a:lnSpc>
                <a:spcPct val="100000"/>
              </a:lnSpc>
              <a:spcBef>
                <a:spcPts val="0"/>
              </a:spcBef>
              <a:spcAft>
                <a:spcPts val="0"/>
              </a:spcAft>
              <a:buSzPts val="12000"/>
              <a:buNone/>
              <a:defRPr sz="16000"/>
            </a:lvl5pPr>
            <a:lvl6pPr lvl="5" algn="ctr" rtl="0">
              <a:lnSpc>
                <a:spcPct val="100000"/>
              </a:lnSpc>
              <a:spcBef>
                <a:spcPts val="0"/>
              </a:spcBef>
              <a:spcAft>
                <a:spcPts val="0"/>
              </a:spcAft>
              <a:buSzPts val="12000"/>
              <a:buNone/>
              <a:defRPr sz="16000"/>
            </a:lvl6pPr>
            <a:lvl7pPr lvl="6" algn="ctr" rtl="0">
              <a:lnSpc>
                <a:spcPct val="100000"/>
              </a:lnSpc>
              <a:spcBef>
                <a:spcPts val="0"/>
              </a:spcBef>
              <a:spcAft>
                <a:spcPts val="0"/>
              </a:spcAft>
              <a:buSzPts val="12000"/>
              <a:buNone/>
              <a:defRPr sz="16000"/>
            </a:lvl7pPr>
            <a:lvl8pPr lvl="7" algn="ctr" rtl="0">
              <a:lnSpc>
                <a:spcPct val="100000"/>
              </a:lnSpc>
              <a:spcBef>
                <a:spcPts val="0"/>
              </a:spcBef>
              <a:spcAft>
                <a:spcPts val="0"/>
              </a:spcAft>
              <a:buSzPts val="12000"/>
              <a:buNone/>
              <a:defRPr sz="16000"/>
            </a:lvl8pPr>
            <a:lvl9pPr lvl="8" algn="ctr" rtl="0">
              <a:lnSpc>
                <a:spcPct val="100000"/>
              </a:lnSpc>
              <a:spcBef>
                <a:spcPts val="0"/>
              </a:spcBef>
              <a:spcAft>
                <a:spcPts val="0"/>
              </a:spcAft>
              <a:buSzPts val="12000"/>
              <a:buNone/>
              <a:defRPr sz="16000"/>
            </a:lvl9pPr>
          </a:lstStyle>
          <a:p>
            <a:r>
              <a:t>xx%</a:t>
            </a:r>
          </a:p>
        </p:txBody>
      </p:sp>
      <p:sp>
        <p:nvSpPr>
          <p:cNvPr id="113" name="Google Shape;113;p2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rtl="0">
              <a:lnSpc>
                <a:spcPct val="115000"/>
              </a:lnSpc>
              <a:spcBef>
                <a:spcPts val="0"/>
              </a:spcBef>
              <a:spcAft>
                <a:spcPts val="0"/>
              </a:spcAft>
              <a:buSzPts val="1800"/>
              <a:buChar char="●"/>
              <a:defRPr/>
            </a:lvl1pPr>
            <a:lvl2pPr marL="1219170" lvl="1" indent="-423323" algn="ctr" rtl="0">
              <a:lnSpc>
                <a:spcPct val="115000"/>
              </a:lnSpc>
              <a:spcBef>
                <a:spcPts val="2133"/>
              </a:spcBef>
              <a:spcAft>
                <a:spcPts val="0"/>
              </a:spcAft>
              <a:buSzPts val="1400"/>
              <a:buChar char="○"/>
              <a:defRPr/>
            </a:lvl2pPr>
            <a:lvl3pPr marL="1828754" lvl="2" indent="-423323" algn="ctr" rtl="0">
              <a:lnSpc>
                <a:spcPct val="115000"/>
              </a:lnSpc>
              <a:spcBef>
                <a:spcPts val="2133"/>
              </a:spcBef>
              <a:spcAft>
                <a:spcPts val="0"/>
              </a:spcAft>
              <a:buSzPts val="1400"/>
              <a:buChar char="■"/>
              <a:defRPr/>
            </a:lvl3pPr>
            <a:lvl4pPr marL="2438339" lvl="3" indent="-423323" algn="ctr" rtl="0">
              <a:lnSpc>
                <a:spcPct val="115000"/>
              </a:lnSpc>
              <a:spcBef>
                <a:spcPts val="2133"/>
              </a:spcBef>
              <a:spcAft>
                <a:spcPts val="0"/>
              </a:spcAft>
              <a:buSzPts val="1400"/>
              <a:buChar char="●"/>
              <a:defRPr/>
            </a:lvl4pPr>
            <a:lvl5pPr marL="3047924" lvl="4" indent="-423323" algn="ctr" rtl="0">
              <a:lnSpc>
                <a:spcPct val="115000"/>
              </a:lnSpc>
              <a:spcBef>
                <a:spcPts val="2133"/>
              </a:spcBef>
              <a:spcAft>
                <a:spcPts val="0"/>
              </a:spcAft>
              <a:buSzPts val="1400"/>
              <a:buChar char="○"/>
              <a:defRPr/>
            </a:lvl5pPr>
            <a:lvl6pPr marL="3657509" lvl="5" indent="-423323" algn="ctr" rtl="0">
              <a:lnSpc>
                <a:spcPct val="115000"/>
              </a:lnSpc>
              <a:spcBef>
                <a:spcPts val="2133"/>
              </a:spcBef>
              <a:spcAft>
                <a:spcPts val="0"/>
              </a:spcAft>
              <a:buSzPts val="1400"/>
              <a:buChar char="■"/>
              <a:defRPr/>
            </a:lvl6pPr>
            <a:lvl7pPr marL="4267093" lvl="6" indent="-423323" algn="ctr" rtl="0">
              <a:lnSpc>
                <a:spcPct val="115000"/>
              </a:lnSpc>
              <a:spcBef>
                <a:spcPts val="2133"/>
              </a:spcBef>
              <a:spcAft>
                <a:spcPts val="0"/>
              </a:spcAft>
              <a:buSzPts val="1400"/>
              <a:buChar char="●"/>
              <a:defRPr/>
            </a:lvl7pPr>
            <a:lvl8pPr marL="4876678" lvl="7" indent="-423323" algn="ctr" rtl="0">
              <a:lnSpc>
                <a:spcPct val="115000"/>
              </a:lnSpc>
              <a:spcBef>
                <a:spcPts val="2133"/>
              </a:spcBef>
              <a:spcAft>
                <a:spcPts val="0"/>
              </a:spcAft>
              <a:buSzPts val="1400"/>
              <a:buChar char="○"/>
              <a:defRPr/>
            </a:lvl8pPr>
            <a:lvl9pPr marL="5486263" lvl="8" indent="-423323" algn="ctr" rtl="0">
              <a:lnSpc>
                <a:spcPct val="115000"/>
              </a:lnSpc>
              <a:spcBef>
                <a:spcPts val="2133"/>
              </a:spcBef>
              <a:spcAft>
                <a:spcPts val="2133"/>
              </a:spcAft>
              <a:buSzPts val="1400"/>
              <a:buChar char="■"/>
              <a:defRPr/>
            </a:lvl9pPr>
          </a:lstStyle>
          <a:p>
            <a:endParaRPr/>
          </a:p>
        </p:txBody>
      </p:sp>
      <p:sp>
        <p:nvSpPr>
          <p:cNvPr id="114" name="Google Shape;114;p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pic>
        <p:nvPicPr>
          <p:cNvPr id="115" name="Google Shape;115;p25"/>
          <p:cNvPicPr preferRelativeResize="0"/>
          <p:nvPr/>
        </p:nvPicPr>
        <p:blipFill rotWithShape="1">
          <a:blip r:embed="rId2">
            <a:alphaModFix/>
          </a:blip>
          <a:srcRect l="50896" t="4808" r="8639" b="41047"/>
          <a:stretch/>
        </p:blipFill>
        <p:spPr>
          <a:xfrm>
            <a:off x="10765309" y="5543753"/>
            <a:ext cx="1062604" cy="838900"/>
          </a:xfrm>
          <a:prstGeom prst="rect">
            <a:avLst/>
          </a:prstGeom>
          <a:noFill/>
          <a:ln>
            <a:noFill/>
          </a:ln>
        </p:spPr>
      </p:pic>
      <p:sp>
        <p:nvSpPr>
          <p:cNvPr id="116" name="Google Shape;116;p25"/>
          <p:cNvSpPr/>
          <p:nvPr/>
        </p:nvSpPr>
        <p:spPr>
          <a:xfrm>
            <a:off x="0" y="0"/>
            <a:ext cx="145600" cy="6858000"/>
          </a:xfrm>
          <a:prstGeom prst="rect">
            <a:avLst/>
          </a:prstGeom>
          <a:solidFill>
            <a:srgbClr val="92D5E6"/>
          </a:solidFill>
          <a:ln>
            <a:noFill/>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867" b="0" i="0" u="none" strike="noStrike" cap="none" dirty="0">
              <a:solidFill>
                <a:schemeClr val="lt1"/>
              </a:solidFill>
              <a:latin typeface="Arial"/>
              <a:ea typeface="Arial"/>
              <a:cs typeface="Arial"/>
              <a:sym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7"/>
        <p:cNvGrpSpPr/>
        <p:nvPr/>
      </p:nvGrpSpPr>
      <p:grpSpPr>
        <a:xfrm>
          <a:off x="0" y="0"/>
          <a:ext cx="0" cy="0"/>
          <a:chOff x="0" y="0"/>
          <a:chExt cx="0" cy="0"/>
        </a:xfrm>
      </p:grpSpPr>
      <p:sp>
        <p:nvSpPr>
          <p:cNvPr id="118" name="Google Shape;118;p26"/>
          <p:cNvSpPr txBox="1">
            <a:spLocks noGrp="1"/>
          </p:cNvSpPr>
          <p:nvPr>
            <p:ph type="title"/>
          </p:nvPr>
        </p:nvSpPr>
        <p:spPr>
          <a:xfrm>
            <a:off x="609600" y="0"/>
            <a:ext cx="10972800" cy="11432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SzPts val="2800"/>
              <a:buNone/>
              <a:defRPr>
                <a:solidFill>
                  <a:schemeClr val="accent5"/>
                </a:solidFill>
              </a:defRPr>
            </a:lvl1pPr>
            <a:lvl2pPr lvl="1" algn="ctr" rtl="0">
              <a:lnSpc>
                <a:spcPct val="100000"/>
              </a:lnSpc>
              <a:spcBef>
                <a:spcPts val="0"/>
              </a:spcBef>
              <a:spcAft>
                <a:spcPts val="0"/>
              </a:spcAft>
              <a:buSzPts val="2800"/>
              <a:buNone/>
              <a:defRPr/>
            </a:lvl2pPr>
            <a:lvl3pPr lvl="2" algn="ctr" rtl="0">
              <a:lnSpc>
                <a:spcPct val="100000"/>
              </a:lnSpc>
              <a:spcBef>
                <a:spcPts val="0"/>
              </a:spcBef>
              <a:spcAft>
                <a:spcPts val="0"/>
              </a:spcAft>
              <a:buSzPts val="2800"/>
              <a:buNone/>
              <a:defRPr/>
            </a:lvl3pPr>
            <a:lvl4pPr lvl="3" algn="ctr" rtl="0">
              <a:lnSpc>
                <a:spcPct val="100000"/>
              </a:lnSpc>
              <a:spcBef>
                <a:spcPts val="0"/>
              </a:spcBef>
              <a:spcAft>
                <a:spcPts val="0"/>
              </a:spcAft>
              <a:buSzPts val="2800"/>
              <a:buNone/>
              <a:defRPr/>
            </a:lvl4pPr>
            <a:lvl5pPr lvl="4" algn="ctr" rtl="0">
              <a:lnSpc>
                <a:spcPct val="100000"/>
              </a:lnSpc>
              <a:spcBef>
                <a:spcPts val="0"/>
              </a:spcBef>
              <a:spcAft>
                <a:spcPts val="0"/>
              </a:spcAft>
              <a:buSzPts val="2800"/>
              <a:buNone/>
              <a:defRPr/>
            </a:lvl5pPr>
            <a:lvl6pPr lvl="5" algn="ctr" rtl="0">
              <a:lnSpc>
                <a:spcPct val="100000"/>
              </a:lnSpc>
              <a:spcBef>
                <a:spcPts val="0"/>
              </a:spcBef>
              <a:spcAft>
                <a:spcPts val="0"/>
              </a:spcAft>
              <a:buSzPts val="2800"/>
              <a:buNone/>
              <a:defRPr/>
            </a:lvl6pPr>
            <a:lvl7pPr lvl="6" algn="ctr" rtl="0">
              <a:lnSpc>
                <a:spcPct val="100000"/>
              </a:lnSpc>
              <a:spcBef>
                <a:spcPts val="0"/>
              </a:spcBef>
              <a:spcAft>
                <a:spcPts val="0"/>
              </a:spcAft>
              <a:buSzPts val="2800"/>
              <a:buNone/>
              <a:defRPr/>
            </a:lvl7pPr>
            <a:lvl8pPr lvl="7" algn="ctr" rtl="0">
              <a:lnSpc>
                <a:spcPct val="100000"/>
              </a:lnSpc>
              <a:spcBef>
                <a:spcPts val="0"/>
              </a:spcBef>
              <a:spcAft>
                <a:spcPts val="0"/>
              </a:spcAft>
              <a:buSzPts val="2800"/>
              <a:buNone/>
              <a:defRPr/>
            </a:lvl8pPr>
            <a:lvl9pPr lvl="8" algn="ctr" rtl="0">
              <a:lnSpc>
                <a:spcPct val="100000"/>
              </a:lnSpc>
              <a:spcBef>
                <a:spcPts val="0"/>
              </a:spcBef>
              <a:spcAft>
                <a:spcPts val="0"/>
              </a:spcAft>
              <a:buSzPts val="2800"/>
              <a:buNone/>
              <a:defRPr/>
            </a:lvl9pPr>
          </a:lstStyle>
          <a:p>
            <a:endParaRPr/>
          </a:p>
        </p:txBody>
      </p:sp>
      <p:sp>
        <p:nvSpPr>
          <p:cNvPr id="119" name="Google Shape;119;p26"/>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609585" lvl="0" indent="-457189" algn="l" rtl="0">
              <a:lnSpc>
                <a:spcPct val="115000"/>
              </a:lnSpc>
              <a:spcBef>
                <a:spcPts val="480"/>
              </a:spcBef>
              <a:spcAft>
                <a:spcPts val="0"/>
              </a:spcAft>
              <a:buClr>
                <a:schemeClr val="dk1"/>
              </a:buClr>
              <a:buSzPts val="1800"/>
              <a:buChar char="●"/>
              <a:defRPr/>
            </a:lvl1pPr>
            <a:lvl2pPr marL="1219170" lvl="1" indent="-457189" algn="l" rtl="0">
              <a:lnSpc>
                <a:spcPct val="115000"/>
              </a:lnSpc>
              <a:spcBef>
                <a:spcPts val="480"/>
              </a:spcBef>
              <a:spcAft>
                <a:spcPts val="0"/>
              </a:spcAft>
              <a:buClr>
                <a:schemeClr val="dk1"/>
              </a:buClr>
              <a:buSzPts val="1800"/>
              <a:buChar char="○"/>
              <a:defRPr/>
            </a:lvl2pPr>
            <a:lvl3pPr marL="1828754" lvl="2" indent="-457189" algn="l" rtl="0">
              <a:lnSpc>
                <a:spcPct val="115000"/>
              </a:lnSpc>
              <a:spcBef>
                <a:spcPts val="480"/>
              </a:spcBef>
              <a:spcAft>
                <a:spcPts val="0"/>
              </a:spcAft>
              <a:buClr>
                <a:schemeClr val="dk1"/>
              </a:buClr>
              <a:buSzPts val="1800"/>
              <a:buChar char="■"/>
              <a:defRPr/>
            </a:lvl3pPr>
            <a:lvl4pPr marL="2438339" lvl="3" indent="-457189" algn="l" rtl="0">
              <a:lnSpc>
                <a:spcPct val="115000"/>
              </a:lnSpc>
              <a:spcBef>
                <a:spcPts val="480"/>
              </a:spcBef>
              <a:spcAft>
                <a:spcPts val="0"/>
              </a:spcAft>
              <a:buClr>
                <a:schemeClr val="dk1"/>
              </a:buClr>
              <a:buSzPts val="1800"/>
              <a:buChar char="●"/>
              <a:defRPr/>
            </a:lvl4pPr>
            <a:lvl5pPr marL="3047924" lvl="4" indent="-457189" algn="l" rtl="0">
              <a:lnSpc>
                <a:spcPct val="115000"/>
              </a:lnSpc>
              <a:spcBef>
                <a:spcPts val="480"/>
              </a:spcBef>
              <a:spcAft>
                <a:spcPts val="0"/>
              </a:spcAft>
              <a:buClr>
                <a:schemeClr val="dk1"/>
              </a:buClr>
              <a:buSzPts val="1800"/>
              <a:buChar char="○"/>
              <a:defRPr/>
            </a:lvl5pPr>
            <a:lvl6pPr marL="3657509" lvl="5" indent="-457189" algn="l" rtl="0">
              <a:lnSpc>
                <a:spcPct val="115000"/>
              </a:lnSpc>
              <a:spcBef>
                <a:spcPts val="480"/>
              </a:spcBef>
              <a:spcAft>
                <a:spcPts val="0"/>
              </a:spcAft>
              <a:buClr>
                <a:schemeClr val="dk1"/>
              </a:buClr>
              <a:buSzPts val="1800"/>
              <a:buChar char="■"/>
              <a:defRPr/>
            </a:lvl6pPr>
            <a:lvl7pPr marL="4267093" lvl="6" indent="-457189" algn="l" rtl="0">
              <a:lnSpc>
                <a:spcPct val="115000"/>
              </a:lnSpc>
              <a:spcBef>
                <a:spcPts val="480"/>
              </a:spcBef>
              <a:spcAft>
                <a:spcPts val="0"/>
              </a:spcAft>
              <a:buClr>
                <a:schemeClr val="dk1"/>
              </a:buClr>
              <a:buSzPts val="1800"/>
              <a:buChar char="●"/>
              <a:defRPr/>
            </a:lvl7pPr>
            <a:lvl8pPr marL="4876678" lvl="7" indent="-457189" algn="l" rtl="0">
              <a:lnSpc>
                <a:spcPct val="115000"/>
              </a:lnSpc>
              <a:spcBef>
                <a:spcPts val="480"/>
              </a:spcBef>
              <a:spcAft>
                <a:spcPts val="0"/>
              </a:spcAft>
              <a:buClr>
                <a:schemeClr val="dk1"/>
              </a:buClr>
              <a:buSzPts val="1800"/>
              <a:buChar char="○"/>
              <a:defRPr/>
            </a:lvl8pPr>
            <a:lvl9pPr marL="5486263" lvl="8" indent="-457189" algn="l" rtl="0">
              <a:lnSpc>
                <a:spcPct val="115000"/>
              </a:lnSpc>
              <a:spcBef>
                <a:spcPts val="480"/>
              </a:spcBef>
              <a:spcAft>
                <a:spcPts val="2133"/>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theme" Target="../theme/theme5.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theme" Target="../theme/theme6.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7"/>
          <p:cNvPicPr preferRelativeResize="0"/>
          <p:nvPr/>
        </p:nvPicPr>
        <p:blipFill rotWithShape="1">
          <a:blip r:embed="rId3">
            <a:alphaModFix/>
          </a:blip>
          <a:srcRect l="55102" r="6875"/>
          <a:stretch/>
        </p:blipFill>
        <p:spPr>
          <a:xfrm>
            <a:off x="7556501" y="0"/>
            <a:ext cx="4635503" cy="6858000"/>
          </a:xfrm>
          <a:prstGeom prst="rect">
            <a:avLst/>
          </a:prstGeom>
          <a:noFill/>
          <a:ln>
            <a:noFill/>
          </a:ln>
        </p:spPr>
      </p:pic>
      <p:sp>
        <p:nvSpPr>
          <p:cNvPr id="11" name="Google Shape;11;p7"/>
          <p:cNvSpPr txBox="1"/>
          <p:nvPr/>
        </p:nvSpPr>
        <p:spPr>
          <a:xfrm>
            <a:off x="7543800" y="0"/>
            <a:ext cx="4648400" cy="6858000"/>
          </a:xfrm>
          <a:prstGeom prst="rect">
            <a:avLst/>
          </a:prstGeom>
          <a:solidFill>
            <a:srgbClr val="FFFFFF"/>
          </a:solidFill>
          <a:ln>
            <a:noFill/>
          </a:ln>
        </p:spPr>
        <p:txBody>
          <a:bodyPr spcFirstLastPara="1" wrap="square" lIns="121900" tIns="60933" rIns="121900" bIns="60933" anchor="ctr" anchorCtr="0">
            <a:noAutofit/>
          </a:bodyPr>
          <a:lstStyle/>
          <a:p>
            <a:pPr marL="0" marR="0" lvl="0" indent="0" algn="l" rtl="0">
              <a:lnSpc>
                <a:spcPct val="100000"/>
              </a:lnSpc>
              <a:spcBef>
                <a:spcPts val="0"/>
              </a:spcBef>
              <a:spcAft>
                <a:spcPts val="0"/>
              </a:spcAft>
              <a:buNone/>
            </a:pPr>
            <a:endParaRPr sz="2400" b="0" i="0" u="none" dirty="0">
              <a:solidFill>
                <a:schemeClr val="dk1"/>
              </a:solidFill>
              <a:latin typeface="Twentieth Century"/>
              <a:ea typeface="Twentieth Century"/>
              <a:cs typeface="Twentieth Century"/>
              <a:sym typeface="Twentieth Century"/>
            </a:endParaRPr>
          </a:p>
        </p:txBody>
      </p:sp>
      <p:cxnSp>
        <p:nvCxnSpPr>
          <p:cNvPr id="12" name="Google Shape;12;p7"/>
          <p:cNvCxnSpPr/>
          <p:nvPr/>
        </p:nvCxnSpPr>
        <p:spPr>
          <a:xfrm>
            <a:off x="990600" y="3124200"/>
            <a:ext cx="5181600" cy="0"/>
          </a:xfrm>
          <a:prstGeom prst="straightConnector1">
            <a:avLst/>
          </a:prstGeom>
          <a:noFill/>
          <a:ln w="28575" cap="flat" cmpd="sng">
            <a:solidFill>
              <a:schemeClr val="accent2"/>
            </a:solidFill>
            <a:prstDash val="solid"/>
            <a:miter lim="800000"/>
            <a:headEnd type="none" w="med" len="med"/>
            <a:tailEnd type="none" w="med" len="med"/>
          </a:ln>
        </p:spPr>
      </p:cxnSp>
      <p:sp>
        <p:nvSpPr>
          <p:cNvPr id="13" name="Google Shape;13;p7"/>
          <p:cNvSpPr txBox="1"/>
          <p:nvPr/>
        </p:nvSpPr>
        <p:spPr>
          <a:xfrm>
            <a:off x="0" y="6705600"/>
            <a:ext cx="12192000" cy="152400"/>
          </a:xfrm>
          <a:prstGeom prst="rect">
            <a:avLst/>
          </a:prstGeom>
          <a:solidFill>
            <a:schemeClr val="accent2"/>
          </a:solidFill>
          <a:ln>
            <a:noFill/>
          </a:ln>
        </p:spPr>
        <p:txBody>
          <a:bodyPr spcFirstLastPara="1" wrap="square" lIns="121900" tIns="60933" rIns="121900" bIns="60933" anchor="ctr" anchorCtr="0">
            <a:noAutofit/>
          </a:bodyPr>
          <a:lstStyle/>
          <a:p>
            <a:pPr marL="0" marR="0" lvl="0" indent="0" algn="l" rtl="0">
              <a:lnSpc>
                <a:spcPct val="100000"/>
              </a:lnSpc>
              <a:spcBef>
                <a:spcPts val="0"/>
              </a:spcBef>
              <a:spcAft>
                <a:spcPts val="0"/>
              </a:spcAft>
              <a:buNone/>
            </a:pPr>
            <a:endParaRPr sz="2400" b="0" i="0" u="none" dirty="0">
              <a:solidFill>
                <a:schemeClr val="dk1"/>
              </a:solidFill>
              <a:latin typeface="Twentieth Century"/>
              <a:ea typeface="Twentieth Century"/>
              <a:cs typeface="Twentieth Century"/>
              <a:sym typeface="Twentieth Century"/>
            </a:endParaRPr>
          </a:p>
        </p:txBody>
      </p:sp>
      <p:pic>
        <p:nvPicPr>
          <p:cNvPr id="14" name="Google Shape;14;p7"/>
          <p:cNvPicPr preferRelativeResize="0"/>
          <p:nvPr/>
        </p:nvPicPr>
        <p:blipFill rotWithShape="1">
          <a:blip r:embed="rId4">
            <a:alphaModFix/>
          </a:blip>
          <a:srcRect/>
          <a:stretch/>
        </p:blipFill>
        <p:spPr>
          <a:xfrm>
            <a:off x="2235200" y="5105401"/>
            <a:ext cx="2057400" cy="1217612"/>
          </a:xfrm>
          <a:prstGeom prst="rect">
            <a:avLst/>
          </a:prstGeom>
          <a:noFill/>
          <a:ln>
            <a:noFill/>
          </a:ln>
        </p:spPr>
      </p:pic>
      <p:sp>
        <p:nvSpPr>
          <p:cNvPr id="15" name="Google Shape;15;p7"/>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Twentieth Century"/>
              <a:buNone/>
              <a:defRPr sz="4400" b="1" i="0" u="none" strike="noStrike" cap="none">
                <a:solidFill>
                  <a:schemeClr val="dk1"/>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 name="Google Shape;16;p7"/>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Twentieth Century"/>
                <a:ea typeface="Twentieth Century"/>
                <a:cs typeface="Twentieth Century"/>
                <a:sym typeface="Twentieth Century"/>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Twentieth Century"/>
                <a:ea typeface="Twentieth Century"/>
                <a:cs typeface="Twentieth Century"/>
                <a:sym typeface="Twentieth Century"/>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Twentieth Century"/>
                <a:ea typeface="Twentieth Century"/>
                <a:cs typeface="Twentieth Century"/>
                <a:sym typeface="Twentieth Century"/>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6"/>
        <p:cNvGrpSpPr/>
        <p:nvPr/>
      </p:nvGrpSpPr>
      <p:grpSpPr>
        <a:xfrm>
          <a:off x="0" y="0"/>
          <a:ext cx="0" cy="0"/>
          <a:chOff x="0" y="0"/>
          <a:chExt cx="0" cy="0"/>
        </a:xfrm>
      </p:grpSpPr>
      <p:sp>
        <p:nvSpPr>
          <p:cNvPr id="47" name="Google Shape;47;p15"/>
          <p:cNvSpPr txBox="1"/>
          <p:nvPr/>
        </p:nvSpPr>
        <p:spPr>
          <a:xfrm>
            <a:off x="0" y="0"/>
            <a:ext cx="203200" cy="6858000"/>
          </a:xfrm>
          <a:prstGeom prst="rect">
            <a:avLst/>
          </a:prstGeom>
          <a:solidFill>
            <a:schemeClr val="accent1"/>
          </a:solidFill>
          <a:ln>
            <a:noFill/>
          </a:ln>
        </p:spPr>
        <p:txBody>
          <a:bodyPr spcFirstLastPara="1" wrap="square" lIns="121900" tIns="60933" rIns="121900" bIns="60933" anchor="ctr" anchorCtr="0">
            <a:noAutofit/>
          </a:bodyPr>
          <a:lstStyle/>
          <a:p>
            <a:pPr marL="0" marR="0" lvl="0" indent="0" algn="l" rtl="0">
              <a:lnSpc>
                <a:spcPct val="100000"/>
              </a:lnSpc>
              <a:spcBef>
                <a:spcPts val="0"/>
              </a:spcBef>
              <a:spcAft>
                <a:spcPts val="0"/>
              </a:spcAft>
              <a:buNone/>
            </a:pPr>
            <a:endParaRPr sz="2400" b="0" i="0" u="none" dirty="0">
              <a:solidFill>
                <a:schemeClr val="dk1"/>
              </a:solidFill>
              <a:latin typeface="Twentieth Century"/>
              <a:ea typeface="Twentieth Century"/>
              <a:cs typeface="Twentieth Century"/>
              <a:sym typeface="Twentieth Century"/>
            </a:endParaRPr>
          </a:p>
        </p:txBody>
      </p:sp>
      <p:pic>
        <p:nvPicPr>
          <p:cNvPr id="48" name="Google Shape;48;p15"/>
          <p:cNvPicPr preferRelativeResize="0"/>
          <p:nvPr/>
        </p:nvPicPr>
        <p:blipFill rotWithShape="1">
          <a:blip r:embed="rId4">
            <a:alphaModFix/>
          </a:blip>
          <a:srcRect/>
          <a:stretch/>
        </p:blipFill>
        <p:spPr>
          <a:xfrm>
            <a:off x="9834033" y="5656263"/>
            <a:ext cx="1546227" cy="914400"/>
          </a:xfrm>
          <a:prstGeom prst="rect">
            <a:avLst/>
          </a:prstGeom>
          <a:noFill/>
          <a:ln>
            <a:noFill/>
          </a:ln>
        </p:spPr>
      </p:pic>
      <p:sp>
        <p:nvSpPr>
          <p:cNvPr id="49" name="Google Shape;49;p15"/>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Twentieth Century"/>
              <a:buNone/>
              <a:defRPr sz="4400" b="1" i="0" u="none" strike="noStrike" cap="none">
                <a:solidFill>
                  <a:schemeClr val="dk1"/>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0" name="Google Shape;50;p15"/>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Twentieth Century"/>
                <a:ea typeface="Twentieth Century"/>
                <a:cs typeface="Twentieth Century"/>
                <a:sym typeface="Twentieth Century"/>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Twentieth Century"/>
                <a:ea typeface="Twentieth Century"/>
                <a:cs typeface="Twentieth Century"/>
                <a:sym typeface="Twentieth Century"/>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Twentieth Century"/>
                <a:ea typeface="Twentieth Century"/>
                <a:cs typeface="Twentieth Century"/>
                <a:sym typeface="Twentieth Century"/>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 bg1="lt1" tx1="dk1" bg2="dk2" tx2="lt2" accent1="accent1" accent2="accent2" accent3="accent3" accent4="accent4" accent5="accent5" accent6="accent6" hlink="hlink" folHlink="folHlink"/>
  <p:sldLayoutIdLst>
    <p:sldLayoutId id="2147483658" r:id="rId1"/>
    <p:sldLayoutId id="2147483657"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39"/>
        <p:cNvGrpSpPr/>
        <p:nvPr/>
      </p:nvGrpSpPr>
      <p:grpSpPr>
        <a:xfrm>
          <a:off x="0" y="0"/>
          <a:ext cx="0" cy="0"/>
          <a:chOff x="0" y="0"/>
          <a:chExt cx="0" cy="0"/>
        </a:xfrm>
      </p:grpSpPr>
      <p:pic>
        <p:nvPicPr>
          <p:cNvPr id="40" name="Google Shape;40;p13"/>
          <p:cNvPicPr preferRelativeResize="0"/>
          <p:nvPr/>
        </p:nvPicPr>
        <p:blipFill rotWithShape="1">
          <a:blip r:embed="rId3">
            <a:alphaModFix/>
          </a:blip>
          <a:srcRect/>
          <a:stretch/>
        </p:blipFill>
        <p:spPr>
          <a:xfrm>
            <a:off x="9834033" y="5656263"/>
            <a:ext cx="1546227" cy="914400"/>
          </a:xfrm>
          <a:prstGeom prst="rect">
            <a:avLst/>
          </a:prstGeom>
          <a:noFill/>
          <a:ln>
            <a:noFill/>
          </a:ln>
        </p:spPr>
      </p:pic>
      <p:sp>
        <p:nvSpPr>
          <p:cNvPr id="41" name="Google Shape;41;p13"/>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Twentieth Century"/>
              <a:buNone/>
              <a:defRPr sz="4400" b="1" i="0" u="none" strike="noStrike" cap="none">
                <a:solidFill>
                  <a:schemeClr val="dk1"/>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2" name="Google Shape;42;p13"/>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Twentieth Century"/>
                <a:ea typeface="Twentieth Century"/>
                <a:cs typeface="Twentieth Century"/>
                <a:sym typeface="Twentieth Century"/>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Twentieth Century"/>
                <a:ea typeface="Twentieth Century"/>
                <a:cs typeface="Twentieth Century"/>
                <a:sym typeface="Twentieth Century"/>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Twentieth Century"/>
                <a:ea typeface="Twentieth Century"/>
                <a:cs typeface="Twentieth Century"/>
                <a:sym typeface="Twentieth Century"/>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 bg1="lt1" tx1="dk1" bg2="dk2" tx2="lt2" accent1="accent1" accent2="accent2" accent3="accent3" accent4="accent4" accent5="accent5" accent6="accent6" hlink="hlink" folHlink="folHlink"/>
  <p:sldLayoutIdLst>
    <p:sldLayoutId id="2147483655"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
        <p:cNvGrpSpPr/>
        <p:nvPr/>
      </p:nvGrpSpPr>
      <p:grpSpPr>
        <a:xfrm>
          <a:off x="0" y="0"/>
          <a:ext cx="0" cy="0"/>
          <a:chOff x="0" y="0"/>
          <a:chExt cx="0" cy="0"/>
        </a:xfrm>
      </p:grpSpPr>
      <p:cxnSp>
        <p:nvCxnSpPr>
          <p:cNvPr id="22" name="Google Shape;22;p9"/>
          <p:cNvCxnSpPr/>
          <p:nvPr/>
        </p:nvCxnSpPr>
        <p:spPr>
          <a:xfrm>
            <a:off x="4978400" y="2438400"/>
            <a:ext cx="0" cy="1981200"/>
          </a:xfrm>
          <a:prstGeom prst="straightConnector1">
            <a:avLst/>
          </a:prstGeom>
          <a:noFill/>
          <a:ln w="28575" cap="flat" cmpd="sng">
            <a:solidFill>
              <a:schemeClr val="accent2"/>
            </a:solidFill>
            <a:prstDash val="solid"/>
            <a:miter lim="800000"/>
            <a:headEnd type="none" w="med" len="med"/>
            <a:tailEnd type="none" w="med" len="med"/>
          </a:ln>
        </p:spPr>
      </p:cxnSp>
      <p:pic>
        <p:nvPicPr>
          <p:cNvPr id="23" name="Google Shape;23;p9"/>
          <p:cNvPicPr preferRelativeResize="0"/>
          <p:nvPr/>
        </p:nvPicPr>
        <p:blipFill rotWithShape="1">
          <a:blip r:embed="rId3">
            <a:alphaModFix/>
          </a:blip>
          <a:srcRect/>
          <a:stretch/>
        </p:blipFill>
        <p:spPr>
          <a:xfrm>
            <a:off x="9834033" y="5656263"/>
            <a:ext cx="1546227" cy="914400"/>
          </a:xfrm>
          <a:prstGeom prst="rect">
            <a:avLst/>
          </a:prstGeom>
          <a:noFill/>
          <a:ln>
            <a:noFill/>
          </a:ln>
        </p:spPr>
      </p:pic>
      <p:sp>
        <p:nvSpPr>
          <p:cNvPr id="24" name="Google Shape;24;p9"/>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Twentieth Century"/>
              <a:buNone/>
              <a:defRPr sz="4400" b="1" i="0" u="none" strike="noStrike" cap="none">
                <a:solidFill>
                  <a:schemeClr val="dk1"/>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 name="Google Shape;25;p9"/>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Twentieth Century"/>
                <a:ea typeface="Twentieth Century"/>
                <a:cs typeface="Twentieth Century"/>
                <a:sym typeface="Twentieth Century"/>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Twentieth Century"/>
                <a:ea typeface="Twentieth Century"/>
                <a:cs typeface="Twentieth Century"/>
                <a:sym typeface="Twentieth Century"/>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Twentieth Century"/>
                <a:ea typeface="Twentieth Century"/>
                <a:cs typeface="Twentieth Century"/>
                <a:sym typeface="Twentieth Century"/>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Twentieth Century"/>
                <a:ea typeface="Twentieth Century"/>
                <a:cs typeface="Twentieth Century"/>
                <a:sym typeface="Twentieth Century"/>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87"/>
        <p:cNvGrpSpPr/>
        <p:nvPr/>
      </p:nvGrpSpPr>
      <p:grpSpPr>
        <a:xfrm>
          <a:off x="0" y="0"/>
          <a:ext cx="0" cy="0"/>
          <a:chOff x="0" y="0"/>
          <a:chExt cx="0" cy="0"/>
        </a:xfrm>
      </p:grpSpPr>
      <p:sp>
        <p:nvSpPr>
          <p:cNvPr id="188" name="Google Shape;188;p4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F18322"/>
              </a:buClr>
              <a:buSzPts val="2800"/>
              <a:buFont typeface="Playfair Display"/>
              <a:buNone/>
              <a:defRPr sz="2800">
                <a:solidFill>
                  <a:srgbClr val="F18322"/>
                </a:solidFill>
                <a:latin typeface="Playfair Display"/>
                <a:ea typeface="Playfair Display"/>
                <a:cs typeface="Playfair Display"/>
                <a:sym typeface="Playfair Display"/>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89" name="Google Shape;189;p4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190" name="Google Shape;190;p4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2" name="Google Shape;52;p1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3" name="Google Shape;53;p1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dirty="0"/>
          </a:p>
        </p:txBody>
      </p:sp>
    </p:spTree>
  </p:cSld>
  <p:clrMap bg1="lt1" tx1="dk1" bg2="dk2" tx2="lt2" accent1="accent1" accent2="accent2" accent3="accent3" accent4="accent4" accent5="accent5" accent6="accent6" hlink="hlink" folHlink="folHlink"/>
  <p:sldLayoutIdLst>
    <p:sldLayoutId id="2147483659" r:id="rId1"/>
    <p:sldLayoutId id="2147483661" r:id="rId2"/>
    <p:sldLayoutId id="2147483662" r:id="rId3"/>
    <p:sldLayoutId id="2147483665" r:id="rId4"/>
    <p:sldLayoutId id="2147483666" r:id="rId5"/>
    <p:sldLayoutId id="2147483667" r:id="rId6"/>
    <p:sldLayoutId id="2147483668" r:id="rId7"/>
    <p:sldLayoutId id="2147483669" r:id="rId8"/>
    <p:sldLayoutId id="2147483670" r:id="rId9"/>
    <p:sldLayoutId id="214748367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deltacenterinitiative.org/about" TargetMode="Externa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hyperlink" Target="https://www.nachc.org/events/2025-mid-year-state-legislative-recap/" TargetMode="External"/><Relationship Id="rId2" Type="http://schemas.openxmlformats.org/officeDocument/2006/relationships/hyperlink" Target="mailto:federalpolicy@nachc.org" TargetMode="External"/><Relationship Id="rId1" Type="http://schemas.openxmlformats.org/officeDocument/2006/relationships/slideLayout" Target="../slideLayouts/slideLayout6.xml"/><Relationship Id="rId6" Type="http://schemas.openxmlformats.org/officeDocument/2006/relationships/hyperlink" Target="https://www.thenationalcouncil.org/service/ccbhc-consulting/" TargetMode="External"/><Relationship Id="rId5" Type="http://schemas.openxmlformats.org/officeDocument/2006/relationships/hyperlink" Target="https://www.thenationalcouncil.org/our-work/ccbhc/" TargetMode="External"/><Relationship Id="rId4" Type="http://schemas.openxmlformats.org/officeDocument/2006/relationships/hyperlink" Target="https://www.nachc.org/resource/fostering-effective-mental-health-services-in-community-health-centers-part-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
          <p:cNvSpPr txBox="1">
            <a:spLocks noGrp="1"/>
          </p:cNvSpPr>
          <p:nvPr>
            <p:ph type="ctrTitle"/>
          </p:nvPr>
        </p:nvSpPr>
        <p:spPr>
          <a:xfrm>
            <a:off x="990600" y="1600200"/>
            <a:ext cx="8890000" cy="1373200"/>
          </a:xfrm>
          <a:prstGeom prst="rect">
            <a:avLst/>
          </a:prstGeom>
          <a:noFill/>
          <a:ln>
            <a:noFill/>
          </a:ln>
        </p:spPr>
        <p:txBody>
          <a:bodyPr spcFirstLastPara="1" wrap="square" lIns="121900" tIns="60933" rIns="121900" bIns="60933"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Clr>
                <a:schemeClr val="dk1"/>
              </a:buClr>
              <a:buSzPts val="4400"/>
              <a:buFont typeface="Twentieth Century"/>
              <a:buNone/>
            </a:pPr>
            <a:r>
              <a:rPr lang="en-US" sz="4270" b="1" dirty="0">
                <a:solidFill>
                  <a:schemeClr val="accent1">
                    <a:lumMod val="50000"/>
                  </a:schemeClr>
                </a:solidFill>
                <a:latin typeface="Twentieth Century"/>
              </a:rPr>
              <a:t>Fostering Collaborative Partnerships: Lessons from Primary and Behavioral Healthcare Associations</a:t>
            </a:r>
            <a:endParaRPr sz="4270" b="1" dirty="0">
              <a:solidFill>
                <a:schemeClr val="accent1">
                  <a:lumMod val="50000"/>
                </a:schemeClr>
              </a:solidFill>
              <a:latin typeface="Twentieth Century"/>
            </a:endParaRPr>
          </a:p>
        </p:txBody>
      </p:sp>
      <p:sp>
        <p:nvSpPr>
          <p:cNvPr id="60" name="Google Shape;60;p1"/>
          <p:cNvSpPr txBox="1">
            <a:spLocks noGrp="1"/>
          </p:cNvSpPr>
          <p:nvPr>
            <p:ph type="subTitle" idx="1"/>
          </p:nvPr>
        </p:nvSpPr>
        <p:spPr>
          <a:xfrm>
            <a:off x="990599" y="3276600"/>
            <a:ext cx="7781925" cy="608001"/>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Clr>
                <a:schemeClr val="accent3"/>
              </a:buClr>
              <a:buSzPts val="2400"/>
              <a:buNone/>
            </a:pPr>
            <a:r>
              <a:rPr lang="en-US" sz="3200" dirty="0">
                <a:solidFill>
                  <a:schemeClr val="accent5">
                    <a:lumMod val="60000"/>
                    <a:lumOff val="40000"/>
                  </a:schemeClr>
                </a:solidFill>
                <a:latin typeface="Twentieth Century"/>
              </a:rPr>
              <a:t>A Conversation with Delta Center Grantees</a:t>
            </a:r>
            <a:endParaRPr sz="3200" dirty="0">
              <a:solidFill>
                <a:schemeClr val="accent5">
                  <a:lumMod val="60000"/>
                  <a:lumOff val="40000"/>
                </a:schemeClr>
              </a:solidFill>
              <a:latin typeface="Twentieth Century"/>
            </a:endParaRPr>
          </a:p>
        </p:txBody>
      </p:sp>
      <p:sp>
        <p:nvSpPr>
          <p:cNvPr id="61" name="Google Shape;61;p1"/>
          <p:cNvSpPr txBox="1">
            <a:spLocks noGrp="1"/>
          </p:cNvSpPr>
          <p:nvPr>
            <p:ph type="body" idx="2"/>
          </p:nvPr>
        </p:nvSpPr>
        <p:spPr>
          <a:xfrm>
            <a:off x="730324" y="3911577"/>
            <a:ext cx="2870400" cy="381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457189" marR="0" lvl="0" indent="-186262" algn="l" rtl="0">
              <a:spcBef>
                <a:spcPts val="0"/>
              </a:spcBef>
              <a:spcAft>
                <a:spcPts val="0"/>
              </a:spcAft>
              <a:buClr>
                <a:schemeClr val="dk1"/>
              </a:buClr>
              <a:buSzPts val="3200"/>
              <a:buFont typeface="Arial"/>
              <a:buNone/>
            </a:pPr>
            <a:r>
              <a:rPr lang="en-US" sz="2000" dirty="0">
                <a:solidFill>
                  <a:schemeClr val="accent5">
                    <a:lumMod val="75000"/>
                  </a:schemeClr>
                </a:solidFill>
                <a:latin typeface="Twentieth Century"/>
                <a:ea typeface="Twentieth Century"/>
                <a:cs typeface="Twentieth Century"/>
                <a:sym typeface="Twentieth Century"/>
              </a:rPr>
              <a:t>June 24, 2025</a:t>
            </a:r>
            <a:endParaRPr sz="2000" dirty="0">
              <a:solidFill>
                <a:schemeClr val="accent5">
                  <a:lumMod val="75000"/>
                </a:schemeClr>
              </a:solidFill>
              <a:latin typeface="Twentieth Century"/>
              <a:ea typeface="Twentieth Century"/>
              <a:cs typeface="Twentieth Century"/>
              <a:sym typeface="Twentieth Century"/>
            </a:endParaRPr>
          </a:p>
        </p:txBody>
      </p:sp>
      <p:sp>
        <p:nvSpPr>
          <p:cNvPr id="2" name="AutoShape 2">
            <a:extLst>
              <a:ext uri="{FF2B5EF4-FFF2-40B4-BE49-F238E27FC236}">
                <a16:creationId xmlns:a16="http://schemas.microsoft.com/office/drawing/2014/main" id="{137CB0DB-389E-A4EE-7806-BDAB88B3A5E1}"/>
              </a:ext>
            </a:extLst>
          </p:cNvPr>
          <p:cNvSpPr>
            <a:spLocks noChangeAspect="1" noChangeArrowheads="1"/>
          </p:cNvSpPr>
          <p:nvPr/>
        </p:nvSpPr>
        <p:spPr bwMode="auto">
          <a:xfrm flipV="1">
            <a:off x="5943600" y="3581400"/>
            <a:ext cx="1676400" cy="16764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1028" name="Picture 4">
            <a:extLst>
              <a:ext uri="{FF2B5EF4-FFF2-40B4-BE49-F238E27FC236}">
                <a16:creationId xmlns:a16="http://schemas.microsoft.com/office/drawing/2014/main" id="{A7B6C9CF-7844-4FC9-F008-7636EC54EF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3007" y="5270112"/>
            <a:ext cx="3228975" cy="9715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national council for mental wellbeing logo">
            <a:extLst>
              <a:ext uri="{FF2B5EF4-FFF2-40B4-BE49-F238E27FC236}">
                <a16:creationId xmlns:a16="http://schemas.microsoft.com/office/drawing/2014/main" id="{FB0AE257-1CCC-2A64-D624-4DE59F6BB2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5414" y="5270112"/>
            <a:ext cx="2236050" cy="983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109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59">
          <a:extLst>
            <a:ext uri="{FF2B5EF4-FFF2-40B4-BE49-F238E27FC236}">
              <a16:creationId xmlns:a16="http://schemas.microsoft.com/office/drawing/2014/main" id="{F55D1AF4-9084-5FC5-2A3C-2674F45DC4DC}"/>
            </a:ext>
          </a:extLst>
        </p:cNvPr>
        <p:cNvGrpSpPr/>
        <p:nvPr/>
      </p:nvGrpSpPr>
      <p:grpSpPr>
        <a:xfrm>
          <a:off x="0" y="0"/>
          <a:ext cx="0" cy="0"/>
          <a:chOff x="0" y="0"/>
          <a:chExt cx="0" cy="0"/>
        </a:xfrm>
      </p:grpSpPr>
      <p:sp>
        <p:nvSpPr>
          <p:cNvPr id="360" name="Google Shape;360;p79">
            <a:extLst>
              <a:ext uri="{FF2B5EF4-FFF2-40B4-BE49-F238E27FC236}">
                <a16:creationId xmlns:a16="http://schemas.microsoft.com/office/drawing/2014/main" id="{325D8099-E2CB-2598-6D72-331240953F41}"/>
              </a:ext>
            </a:extLst>
          </p:cNvPr>
          <p:cNvSpPr txBox="1">
            <a:spLocks noGrp="1"/>
          </p:cNvSpPr>
          <p:nvPr>
            <p:ph type="ctrTitle"/>
          </p:nvPr>
        </p:nvSpPr>
        <p:spPr>
          <a:xfrm>
            <a:off x="1456111" y="2288600"/>
            <a:ext cx="9272650" cy="2280800"/>
          </a:xfrm>
          <a:prstGeom prst="rect">
            <a:avLst/>
          </a:prstGeom>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None/>
            </a:pPr>
            <a:r>
              <a:rPr lang="en-US" sz="4270" b="1" dirty="0">
                <a:solidFill>
                  <a:srgbClr val="44838E"/>
                </a:solidFill>
                <a:latin typeface="Twentieth Century"/>
                <a:ea typeface="Twentieth Century"/>
                <a:cs typeface="Twentieth Century"/>
                <a:sym typeface="Twentieth Century"/>
              </a:rPr>
              <a:t>This webinar is made possible thanks to the generous support from the Robert Wood Johnson Foundation.</a:t>
            </a:r>
            <a:endParaRPr sz="4270" b="1" dirty="0">
              <a:solidFill>
                <a:srgbClr val="44838E"/>
              </a:solidFill>
              <a:latin typeface="Twentieth Century"/>
              <a:ea typeface="Twentieth Century"/>
              <a:cs typeface="Twentieth Century"/>
              <a:sym typeface="Twentieth Century"/>
            </a:endParaRPr>
          </a:p>
        </p:txBody>
      </p:sp>
      <p:pic>
        <p:nvPicPr>
          <p:cNvPr id="361" name="Google Shape;361;p79">
            <a:extLst>
              <a:ext uri="{FF2B5EF4-FFF2-40B4-BE49-F238E27FC236}">
                <a16:creationId xmlns:a16="http://schemas.microsoft.com/office/drawing/2014/main" id="{C8B8C741-DCED-E41F-04EC-344FA8F1CD87}"/>
              </a:ext>
            </a:extLst>
          </p:cNvPr>
          <p:cNvPicPr preferRelativeResize="0"/>
          <p:nvPr/>
        </p:nvPicPr>
        <p:blipFill>
          <a:blip r:embed="rId3">
            <a:alphaModFix/>
          </a:blip>
          <a:stretch>
            <a:fillRect/>
          </a:stretch>
        </p:blipFill>
        <p:spPr>
          <a:xfrm>
            <a:off x="4565088" y="339197"/>
            <a:ext cx="3054694" cy="1676400"/>
          </a:xfrm>
          <a:prstGeom prst="rect">
            <a:avLst/>
          </a:prstGeom>
          <a:solidFill>
            <a:srgbClr val="92D5E6"/>
          </a:solidFill>
          <a:ln>
            <a:noFill/>
          </a:ln>
        </p:spPr>
      </p:pic>
      <p:pic>
        <p:nvPicPr>
          <p:cNvPr id="3" name="Picture 2">
            <a:extLst>
              <a:ext uri="{FF2B5EF4-FFF2-40B4-BE49-F238E27FC236}">
                <a16:creationId xmlns:a16="http://schemas.microsoft.com/office/drawing/2014/main" id="{892ED76A-162C-B7E8-628D-64729A6897EE}"/>
              </a:ext>
            </a:extLst>
          </p:cNvPr>
          <p:cNvPicPr>
            <a:picLocks noChangeAspect="1"/>
          </p:cNvPicPr>
          <p:nvPr/>
        </p:nvPicPr>
        <p:blipFill>
          <a:blip r:embed="rId4"/>
          <a:stretch>
            <a:fillRect/>
          </a:stretch>
        </p:blipFill>
        <p:spPr>
          <a:xfrm>
            <a:off x="4339591" y="5115407"/>
            <a:ext cx="3505689" cy="657317"/>
          </a:xfrm>
          <a:prstGeom prst="rect">
            <a:avLst/>
          </a:prstGeom>
        </p:spPr>
      </p:pic>
      <p:sp>
        <p:nvSpPr>
          <p:cNvPr id="4" name="Rectangle 3">
            <a:extLst>
              <a:ext uri="{FF2B5EF4-FFF2-40B4-BE49-F238E27FC236}">
                <a16:creationId xmlns:a16="http://schemas.microsoft.com/office/drawing/2014/main" id="{1E3F5BBA-F500-8BFD-9220-6E8A2D885A48}"/>
              </a:ext>
            </a:extLst>
          </p:cNvPr>
          <p:cNvSpPr/>
          <p:nvPr/>
        </p:nvSpPr>
        <p:spPr>
          <a:xfrm>
            <a:off x="0" y="0"/>
            <a:ext cx="175098" cy="6858000"/>
          </a:xfrm>
          <a:prstGeom prst="rect">
            <a:avLst/>
          </a:prstGeom>
          <a:solidFill>
            <a:srgbClr val="92D7F0"/>
          </a:solidFill>
          <a:ln>
            <a:solidFill>
              <a:srgbClr val="92D7E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8382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76">
          <a:extLst>
            <a:ext uri="{FF2B5EF4-FFF2-40B4-BE49-F238E27FC236}">
              <a16:creationId xmlns:a16="http://schemas.microsoft.com/office/drawing/2014/main" id="{2E1352FD-77AA-D583-9416-C50A4634B60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469B625-4997-E400-5340-B48FD0672175}"/>
              </a:ext>
            </a:extLst>
          </p:cNvPr>
          <p:cNvSpPr txBox="1"/>
          <p:nvPr/>
        </p:nvSpPr>
        <p:spPr>
          <a:xfrm>
            <a:off x="3523649" y="441164"/>
            <a:ext cx="5144701" cy="646331"/>
          </a:xfrm>
          <a:prstGeom prst="rect">
            <a:avLst/>
          </a:prstGeom>
          <a:noFill/>
        </p:spPr>
        <p:txBody>
          <a:bodyPr wrap="square" rtlCol="0">
            <a:spAutoFit/>
          </a:bodyPr>
          <a:lstStyle/>
          <a:p>
            <a:pPr algn="ctr"/>
            <a:r>
              <a:rPr lang="en-US" sz="3600" b="1" dirty="0">
                <a:solidFill>
                  <a:schemeClr val="tx1">
                    <a:lumMod val="90000"/>
                    <a:lumOff val="10000"/>
                  </a:schemeClr>
                </a:solidFill>
                <a:latin typeface="Twentieth Century"/>
              </a:rPr>
              <a:t>Moderators and Speakers</a:t>
            </a:r>
          </a:p>
        </p:txBody>
      </p:sp>
      <p:sp>
        <p:nvSpPr>
          <p:cNvPr id="3" name="TextBox 2">
            <a:extLst>
              <a:ext uri="{FF2B5EF4-FFF2-40B4-BE49-F238E27FC236}">
                <a16:creationId xmlns:a16="http://schemas.microsoft.com/office/drawing/2014/main" id="{84C64200-B898-AF38-B5FD-99B42A620A3C}"/>
              </a:ext>
            </a:extLst>
          </p:cNvPr>
          <p:cNvSpPr txBox="1"/>
          <p:nvPr/>
        </p:nvSpPr>
        <p:spPr>
          <a:xfrm>
            <a:off x="558349" y="1320729"/>
            <a:ext cx="3213717" cy="3662541"/>
          </a:xfrm>
          <a:prstGeom prst="rect">
            <a:avLst/>
          </a:prstGeom>
          <a:noFill/>
        </p:spPr>
        <p:txBody>
          <a:bodyPr wrap="square" rtlCol="0">
            <a:spAutoFit/>
          </a:bodyPr>
          <a:lstStyle/>
          <a:p>
            <a:r>
              <a:rPr lang="en-US" sz="2800" b="1" dirty="0">
                <a:solidFill>
                  <a:schemeClr val="bg1"/>
                </a:solidFill>
                <a:latin typeface="Twentieth Century"/>
              </a:rPr>
              <a:t>Moderators</a:t>
            </a:r>
            <a:endParaRPr lang="en-US" sz="2400" b="1" dirty="0">
              <a:solidFill>
                <a:schemeClr val="bg1"/>
              </a:solidFill>
              <a:latin typeface="Twentieth Century"/>
            </a:endParaRP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Erin Prendergast, </a:t>
            </a:r>
            <a:r>
              <a:rPr lang="en-US" b="1" dirty="0">
                <a:solidFill>
                  <a:schemeClr val="bg1"/>
                </a:solidFill>
                <a:latin typeface="Twentieth Century"/>
              </a:rPr>
              <a:t>MPH</a:t>
            </a:r>
          </a:p>
          <a:p>
            <a:r>
              <a:rPr lang="en-US" sz="2000" b="1" dirty="0">
                <a:solidFill>
                  <a:schemeClr val="bg1"/>
                </a:solidFill>
                <a:latin typeface="Twentieth Century"/>
              </a:rPr>
              <a:t>National Association of Community Health Centers (NACHC)</a:t>
            </a: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Jeff Capobianco, </a:t>
            </a:r>
            <a:r>
              <a:rPr lang="en-US" b="1" dirty="0">
                <a:solidFill>
                  <a:schemeClr val="bg1"/>
                </a:solidFill>
                <a:latin typeface="Twentieth Century"/>
              </a:rPr>
              <a:t>PhD</a:t>
            </a:r>
          </a:p>
          <a:p>
            <a:r>
              <a:rPr lang="en-US" sz="2000" b="1" dirty="0">
                <a:solidFill>
                  <a:schemeClr val="bg1"/>
                </a:solidFill>
                <a:latin typeface="Twentieth Century"/>
              </a:rPr>
              <a:t>National Council for Mental Wellbeing</a:t>
            </a:r>
          </a:p>
        </p:txBody>
      </p:sp>
      <p:cxnSp>
        <p:nvCxnSpPr>
          <p:cNvPr id="5" name="Straight Connector 4">
            <a:extLst>
              <a:ext uri="{FF2B5EF4-FFF2-40B4-BE49-F238E27FC236}">
                <a16:creationId xmlns:a16="http://schemas.microsoft.com/office/drawing/2014/main" id="{39E54964-F739-1F59-A62B-3F827DB35EDA}"/>
              </a:ext>
            </a:extLst>
          </p:cNvPr>
          <p:cNvCxnSpPr>
            <a:cxnSpLocks/>
          </p:cNvCxnSpPr>
          <p:nvPr/>
        </p:nvCxnSpPr>
        <p:spPr>
          <a:xfrm>
            <a:off x="4050862" y="2104748"/>
            <a:ext cx="0" cy="3274648"/>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EDB3F0B-BF96-56FA-F940-BE1F38046872}"/>
              </a:ext>
            </a:extLst>
          </p:cNvPr>
          <p:cNvSpPr txBox="1"/>
          <p:nvPr/>
        </p:nvSpPr>
        <p:spPr>
          <a:xfrm>
            <a:off x="4606033" y="1264470"/>
            <a:ext cx="7585967" cy="4924425"/>
          </a:xfrm>
          <a:prstGeom prst="rect">
            <a:avLst/>
          </a:prstGeom>
          <a:noFill/>
        </p:spPr>
        <p:txBody>
          <a:bodyPr wrap="square" numCol="2" rtlCol="0">
            <a:spAutoFit/>
          </a:bodyPr>
          <a:lstStyle/>
          <a:p>
            <a:r>
              <a:rPr lang="en-US" sz="2800" b="1" dirty="0">
                <a:solidFill>
                  <a:schemeClr val="bg1"/>
                </a:solidFill>
                <a:latin typeface="Twentieth Century"/>
              </a:rPr>
              <a:t>Speakers</a:t>
            </a:r>
            <a:endParaRPr lang="en-US" sz="2400" b="1" dirty="0">
              <a:solidFill>
                <a:schemeClr val="bg1"/>
              </a:solidFill>
              <a:latin typeface="Twentieth Century"/>
            </a:endParaRP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Rachel Tobey, </a:t>
            </a:r>
            <a:r>
              <a:rPr lang="en-US" b="1" dirty="0">
                <a:solidFill>
                  <a:schemeClr val="bg1"/>
                </a:solidFill>
                <a:latin typeface="Twentieth Century"/>
              </a:rPr>
              <a:t>MPA</a:t>
            </a:r>
          </a:p>
          <a:p>
            <a:r>
              <a:rPr lang="en-US" sz="2000" b="1" dirty="0">
                <a:solidFill>
                  <a:schemeClr val="bg1"/>
                </a:solidFill>
                <a:latin typeface="Twentieth Century"/>
              </a:rPr>
              <a:t>JSI, Inc.</a:t>
            </a: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Sara Barry, </a:t>
            </a:r>
            <a:r>
              <a:rPr lang="en-US" b="1" dirty="0" err="1">
                <a:solidFill>
                  <a:schemeClr val="bg1"/>
                </a:solidFill>
                <a:latin typeface="Twentieth Century"/>
              </a:rPr>
              <a:t>M.Ed</a:t>
            </a:r>
            <a:r>
              <a:rPr lang="en-US" b="1" dirty="0">
                <a:solidFill>
                  <a:schemeClr val="bg1"/>
                </a:solidFill>
                <a:latin typeface="Twentieth Century"/>
              </a:rPr>
              <a:t>, LBP</a:t>
            </a:r>
          </a:p>
          <a:p>
            <a:r>
              <a:rPr lang="en-US" sz="2000" b="1" dirty="0">
                <a:solidFill>
                  <a:schemeClr val="bg1"/>
                </a:solidFill>
                <a:latin typeface="Twentieth Century"/>
              </a:rPr>
              <a:t>Oklahoma Primary Care Association</a:t>
            </a: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Julia Jernigan, </a:t>
            </a:r>
          </a:p>
          <a:p>
            <a:r>
              <a:rPr lang="en-US" b="1" dirty="0">
                <a:solidFill>
                  <a:schemeClr val="bg1"/>
                </a:solidFill>
                <a:latin typeface="Twentieth Century"/>
              </a:rPr>
              <a:t>Executive Director</a:t>
            </a:r>
          </a:p>
          <a:p>
            <a:r>
              <a:rPr lang="en-US" sz="2000" b="1" dirty="0">
                <a:solidFill>
                  <a:schemeClr val="bg1"/>
                </a:solidFill>
                <a:latin typeface="Twentieth Century"/>
              </a:rPr>
              <a:t>Oklahoma Behavioral Health Association</a:t>
            </a:r>
          </a:p>
          <a:p>
            <a:endParaRPr lang="en-US" sz="2400" b="1" dirty="0">
              <a:solidFill>
                <a:schemeClr val="bg1"/>
              </a:solidFill>
              <a:latin typeface="Twentieth Century"/>
            </a:endParaRPr>
          </a:p>
          <a:p>
            <a:endParaRPr lang="en-US" sz="2400" b="1" dirty="0">
              <a:solidFill>
                <a:schemeClr val="bg1"/>
              </a:solidFill>
              <a:latin typeface="Twentieth Century"/>
            </a:endParaRPr>
          </a:p>
          <a:p>
            <a:pPr marL="285750" indent="-285750">
              <a:buFont typeface="Arial" panose="020B0604020202020204" pitchFamily="34" charset="0"/>
              <a:buChar char="•"/>
            </a:pPr>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Marie Mongeon, </a:t>
            </a:r>
            <a:r>
              <a:rPr lang="en-US" b="1" dirty="0">
                <a:solidFill>
                  <a:schemeClr val="bg1"/>
                </a:solidFill>
                <a:latin typeface="Twentieth Century"/>
              </a:rPr>
              <a:t>MPH</a:t>
            </a:r>
          </a:p>
          <a:p>
            <a:r>
              <a:rPr lang="en-US" sz="2000" b="1" dirty="0">
                <a:solidFill>
                  <a:schemeClr val="bg1"/>
                </a:solidFill>
                <a:latin typeface="Twentieth Century"/>
              </a:rPr>
              <a:t>Community Health Care Association of New York State</a:t>
            </a:r>
          </a:p>
          <a:p>
            <a:endParaRPr lang="en-US" sz="2400" b="1" dirty="0">
              <a:solidFill>
                <a:schemeClr val="bg1"/>
              </a:solidFill>
              <a:latin typeface="Twentieth Century"/>
            </a:endParaRPr>
          </a:p>
          <a:p>
            <a:pPr marL="285750" indent="-285750">
              <a:buFont typeface="Arial" panose="020B0604020202020204" pitchFamily="34" charset="0"/>
              <a:buChar char="•"/>
            </a:pPr>
            <a:r>
              <a:rPr lang="en-US" sz="2400" b="1" dirty="0">
                <a:solidFill>
                  <a:schemeClr val="bg1"/>
                </a:solidFill>
                <a:latin typeface="Twentieth Century"/>
              </a:rPr>
              <a:t>Lauri Cole, </a:t>
            </a:r>
            <a:r>
              <a:rPr lang="en-US" b="1" dirty="0">
                <a:solidFill>
                  <a:schemeClr val="bg1"/>
                </a:solidFill>
                <a:latin typeface="Twentieth Century"/>
              </a:rPr>
              <a:t>LMSW</a:t>
            </a:r>
          </a:p>
          <a:p>
            <a:r>
              <a:rPr lang="en-US" sz="2000" b="1" dirty="0">
                <a:solidFill>
                  <a:schemeClr val="bg1"/>
                </a:solidFill>
                <a:latin typeface="Twentieth Century"/>
              </a:rPr>
              <a:t>NYS Council for Community Behavioral Healthcare</a:t>
            </a:r>
          </a:p>
          <a:p>
            <a:endParaRPr lang="en-US" b="1" dirty="0">
              <a:solidFill>
                <a:schemeClr val="bg1"/>
              </a:solidFill>
            </a:endParaRPr>
          </a:p>
          <a:p>
            <a:endParaRPr lang="en-US" b="1" dirty="0">
              <a:solidFill>
                <a:schemeClr val="bg1"/>
              </a:solidFill>
            </a:endParaRPr>
          </a:p>
        </p:txBody>
      </p:sp>
    </p:spTree>
    <p:extLst>
      <p:ext uri="{BB962C8B-B14F-4D97-AF65-F5344CB8AC3E}">
        <p14:creationId xmlns:p14="http://schemas.microsoft.com/office/powerpoint/2010/main" val="2271311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2"/>
          <p:cNvSpPr txBox="1">
            <a:spLocks noGrp="1"/>
          </p:cNvSpPr>
          <p:nvPr>
            <p:ph type="title"/>
          </p:nvPr>
        </p:nvSpPr>
        <p:spPr>
          <a:xfrm>
            <a:off x="1219200" y="2462212"/>
            <a:ext cx="3556000" cy="19336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chemeClr val="dk1"/>
              </a:buClr>
              <a:buSzPts val="4400"/>
              <a:buFont typeface="Twentieth Century"/>
              <a:buNone/>
            </a:pPr>
            <a:r>
              <a:rPr lang="en-US" sz="4400" b="1" dirty="0">
                <a:solidFill>
                  <a:schemeClr val="accent1">
                    <a:lumMod val="75000"/>
                  </a:schemeClr>
                </a:solidFill>
                <a:latin typeface="Twentieth Century"/>
              </a:rPr>
              <a:t>Agenda</a:t>
            </a:r>
            <a:endParaRPr sz="2000" b="1" dirty="0">
              <a:solidFill>
                <a:schemeClr val="accent1">
                  <a:lumMod val="75000"/>
                </a:schemeClr>
              </a:solidFill>
              <a:latin typeface="Twentieth Century"/>
            </a:endParaRPr>
          </a:p>
        </p:txBody>
      </p:sp>
      <p:sp>
        <p:nvSpPr>
          <p:cNvPr id="67" name="Google Shape;67;p2"/>
          <p:cNvSpPr txBox="1">
            <a:spLocks noGrp="1"/>
          </p:cNvSpPr>
          <p:nvPr>
            <p:ph type="body" idx="1"/>
          </p:nvPr>
        </p:nvSpPr>
        <p:spPr>
          <a:xfrm>
            <a:off x="5384800" y="1166812"/>
            <a:ext cx="6197600" cy="45260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842427" indent="-571500">
              <a:buClr>
                <a:schemeClr val="accent5">
                  <a:lumMod val="75000"/>
                </a:schemeClr>
              </a:buClr>
              <a:buSzPts val="3200"/>
            </a:pPr>
            <a:r>
              <a:rPr lang="en-US" sz="4000" dirty="0">
                <a:solidFill>
                  <a:schemeClr val="accent1">
                    <a:lumMod val="75000"/>
                  </a:schemeClr>
                </a:solidFill>
                <a:latin typeface="Twentieth Century"/>
                <a:ea typeface="Twentieth Century"/>
                <a:cs typeface="Twentieth Century"/>
                <a:sym typeface="Twentieth Century"/>
              </a:rPr>
              <a:t>Delta Center Overview</a:t>
            </a:r>
          </a:p>
          <a:p>
            <a:pPr marL="842427" indent="-571500">
              <a:buClr>
                <a:schemeClr val="accent5">
                  <a:lumMod val="75000"/>
                </a:schemeClr>
              </a:buClr>
              <a:buSzPts val="3200"/>
            </a:pPr>
            <a:r>
              <a:rPr lang="en-US" sz="4000" dirty="0">
                <a:solidFill>
                  <a:schemeClr val="accent1">
                    <a:lumMod val="75000"/>
                  </a:schemeClr>
                </a:solidFill>
                <a:latin typeface="Twentieth Century"/>
                <a:ea typeface="Twentieth Century"/>
                <a:cs typeface="Twentieth Century"/>
                <a:sym typeface="Twentieth Century"/>
              </a:rPr>
              <a:t>Collaboration Playbook</a:t>
            </a:r>
          </a:p>
          <a:p>
            <a:pPr marL="842427" indent="-571500">
              <a:buClr>
                <a:schemeClr val="accent5">
                  <a:lumMod val="75000"/>
                </a:schemeClr>
              </a:buClr>
              <a:buSzPts val="3200"/>
            </a:pPr>
            <a:r>
              <a:rPr lang="en-US" sz="4000" dirty="0">
                <a:solidFill>
                  <a:schemeClr val="accent1">
                    <a:lumMod val="75000"/>
                  </a:schemeClr>
                </a:solidFill>
                <a:latin typeface="Twentieth Century"/>
                <a:ea typeface="Twentieth Century"/>
                <a:cs typeface="Twentieth Century"/>
                <a:sym typeface="Twentieth Century"/>
              </a:rPr>
              <a:t>Panel Discussion</a:t>
            </a:r>
          </a:p>
          <a:p>
            <a:pPr marL="842427" indent="-571500">
              <a:buClr>
                <a:schemeClr val="accent5">
                  <a:lumMod val="75000"/>
                </a:schemeClr>
              </a:buClr>
              <a:buSzPts val="3200"/>
            </a:pPr>
            <a:r>
              <a:rPr lang="en-US" sz="4000" dirty="0">
                <a:solidFill>
                  <a:schemeClr val="accent1">
                    <a:lumMod val="75000"/>
                  </a:schemeClr>
                </a:solidFill>
                <a:latin typeface="Twentieth Century"/>
                <a:ea typeface="Twentieth Century"/>
                <a:cs typeface="Twentieth Century"/>
                <a:sym typeface="Twentieth Century"/>
              </a:rPr>
              <a:t>Q&amp;A</a:t>
            </a:r>
            <a:endParaRPr sz="4000" dirty="0">
              <a:solidFill>
                <a:schemeClr val="accent1">
                  <a:lumMod val="75000"/>
                </a:schemeClr>
              </a:solidFill>
              <a:latin typeface="Twentieth Century"/>
              <a:ea typeface="Twentieth Century"/>
              <a:cs typeface="Twentieth Century"/>
              <a:sym typeface="Twentieth Century"/>
            </a:endParaRPr>
          </a:p>
        </p:txBody>
      </p:sp>
    </p:spTree>
    <p:extLst>
      <p:ext uri="{BB962C8B-B14F-4D97-AF65-F5344CB8AC3E}">
        <p14:creationId xmlns:p14="http://schemas.microsoft.com/office/powerpoint/2010/main" val="2517035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59"/>
        <p:cNvGrpSpPr/>
        <p:nvPr/>
      </p:nvGrpSpPr>
      <p:grpSpPr>
        <a:xfrm>
          <a:off x="0" y="0"/>
          <a:ext cx="0" cy="0"/>
          <a:chOff x="0" y="0"/>
          <a:chExt cx="0" cy="0"/>
        </a:xfrm>
      </p:grpSpPr>
      <p:sp>
        <p:nvSpPr>
          <p:cNvPr id="360" name="Google Shape;360;p79"/>
          <p:cNvSpPr txBox="1">
            <a:spLocks noGrp="1"/>
          </p:cNvSpPr>
          <p:nvPr>
            <p:ph type="ctrTitle"/>
          </p:nvPr>
        </p:nvSpPr>
        <p:spPr>
          <a:xfrm>
            <a:off x="1298348" y="2288600"/>
            <a:ext cx="9272650" cy="2280800"/>
          </a:xfrm>
          <a:prstGeom prst="rect">
            <a:avLst/>
          </a:prstGeom>
        </p:spPr>
        <p:txBody>
          <a:bodyPr spcFirstLastPara="1" wrap="square" lIns="121900" tIns="121900" rIns="121900" bIns="12190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6000" b="1" dirty="0">
                <a:solidFill>
                  <a:srgbClr val="44838E"/>
                </a:solidFill>
                <a:latin typeface="Twentieth Century"/>
                <a:ea typeface="Twentieth Century"/>
                <a:cs typeface="Twentieth Century"/>
                <a:sym typeface="Twentieth Century"/>
              </a:rPr>
              <a:t>What was the Delta Center?</a:t>
            </a:r>
            <a:endParaRPr sz="6000" b="1" dirty="0">
              <a:solidFill>
                <a:srgbClr val="44838E"/>
              </a:solidFill>
              <a:latin typeface="Twentieth Century"/>
              <a:ea typeface="Twentieth Century"/>
              <a:cs typeface="Twentieth Century"/>
              <a:sym typeface="Twentieth Century"/>
            </a:endParaRPr>
          </a:p>
        </p:txBody>
      </p:sp>
      <p:pic>
        <p:nvPicPr>
          <p:cNvPr id="361" name="Google Shape;361;p79"/>
          <p:cNvPicPr preferRelativeResize="0"/>
          <p:nvPr/>
        </p:nvPicPr>
        <p:blipFill>
          <a:blip r:embed="rId3">
            <a:alphaModFix/>
          </a:blip>
          <a:stretch>
            <a:fillRect/>
          </a:stretch>
        </p:blipFill>
        <p:spPr>
          <a:xfrm>
            <a:off x="4014051" y="682900"/>
            <a:ext cx="3841244" cy="2266333"/>
          </a:xfrm>
          <a:prstGeom prst="rect">
            <a:avLst/>
          </a:prstGeom>
          <a:noFill/>
          <a:ln>
            <a:noFill/>
          </a:ln>
        </p:spPr>
      </p:pic>
    </p:spTree>
    <p:extLst>
      <p:ext uri="{BB962C8B-B14F-4D97-AF65-F5344CB8AC3E}">
        <p14:creationId xmlns:p14="http://schemas.microsoft.com/office/powerpoint/2010/main" val="1673480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80"/>
          <p:cNvSpPr txBox="1">
            <a:spLocks noGrp="1"/>
          </p:cNvSpPr>
          <p:nvPr>
            <p:ph type="title"/>
          </p:nvPr>
        </p:nvSpPr>
        <p:spPr>
          <a:xfrm>
            <a:off x="609600" y="451104"/>
            <a:ext cx="6994800" cy="7636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lnSpc>
                <a:spcPct val="100000"/>
              </a:lnSpc>
              <a:spcBef>
                <a:spcPts val="0"/>
              </a:spcBef>
              <a:spcAft>
                <a:spcPts val="0"/>
              </a:spcAft>
              <a:buClr>
                <a:schemeClr val="dk1"/>
              </a:buClr>
              <a:buSzPts val="1100"/>
              <a:buFont typeface="Arial"/>
              <a:buNone/>
            </a:pPr>
            <a:r>
              <a:rPr lang="en" sz="4267" b="1" dirty="0">
                <a:solidFill>
                  <a:srgbClr val="31859B"/>
                </a:solidFill>
                <a:latin typeface="Twentieth Century"/>
                <a:ea typeface="Twentieth Century"/>
                <a:cs typeface="Twentieth Century"/>
                <a:sym typeface="Twentieth Century"/>
              </a:rPr>
              <a:t>What was the Delta Center?</a:t>
            </a:r>
            <a:endParaRPr sz="4267" b="1" dirty="0">
              <a:solidFill>
                <a:srgbClr val="31859B"/>
              </a:solidFill>
              <a:latin typeface="Twentieth Century"/>
              <a:ea typeface="Twentieth Century"/>
              <a:cs typeface="Twentieth Century"/>
              <a:sym typeface="Twentieth Century"/>
            </a:endParaRPr>
          </a:p>
          <a:p>
            <a:pPr marL="0" lvl="0" indent="0" algn="l" rtl="0">
              <a:lnSpc>
                <a:spcPct val="100000"/>
              </a:lnSpc>
              <a:spcBef>
                <a:spcPts val="0"/>
              </a:spcBef>
              <a:spcAft>
                <a:spcPts val="0"/>
              </a:spcAft>
              <a:buSzPts val="2800"/>
              <a:buNone/>
            </a:pPr>
            <a:endParaRPr sz="4267" b="1" dirty="0">
              <a:solidFill>
                <a:srgbClr val="31859B"/>
              </a:solidFill>
              <a:latin typeface="Twentieth Century"/>
              <a:ea typeface="Twentieth Century"/>
              <a:cs typeface="Twentieth Century"/>
              <a:sym typeface="Twentieth Century"/>
            </a:endParaRPr>
          </a:p>
        </p:txBody>
      </p:sp>
      <p:sp>
        <p:nvSpPr>
          <p:cNvPr id="367" name="Google Shape;367;p80"/>
          <p:cNvSpPr txBox="1"/>
          <p:nvPr/>
        </p:nvSpPr>
        <p:spPr>
          <a:xfrm>
            <a:off x="2740367" y="1738391"/>
            <a:ext cx="3201200" cy="2446800"/>
          </a:xfrm>
          <a:prstGeom prst="rect">
            <a:avLst/>
          </a:prstGeom>
          <a:solidFill>
            <a:srgbClr val="76B3BE"/>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ctr" rtl="0">
              <a:lnSpc>
                <a:spcPct val="100000"/>
              </a:lnSpc>
              <a:spcBef>
                <a:spcPts val="0"/>
              </a:spcBef>
              <a:spcAft>
                <a:spcPts val="0"/>
              </a:spcAft>
              <a:buClr>
                <a:srgbClr val="000000"/>
              </a:buClr>
              <a:buSzPts val="1600"/>
              <a:buFont typeface="Arial"/>
              <a:buNone/>
            </a:pPr>
            <a:r>
              <a:rPr lang="en" sz="2133" b="1" dirty="0">
                <a:solidFill>
                  <a:schemeClr val="dk1"/>
                </a:solidFill>
                <a:latin typeface="Twentieth Century"/>
                <a:ea typeface="Twentieth Century"/>
                <a:cs typeface="Twentieth Century"/>
                <a:sym typeface="Twentieth Century"/>
              </a:rPr>
              <a:t>State Learning and </a:t>
            </a:r>
          </a:p>
          <a:p>
            <a:pPr marL="0" marR="0" lvl="0" indent="0" algn="ctr" rtl="0">
              <a:lnSpc>
                <a:spcPct val="100000"/>
              </a:lnSpc>
              <a:spcBef>
                <a:spcPts val="0"/>
              </a:spcBef>
              <a:spcAft>
                <a:spcPts val="0"/>
              </a:spcAft>
              <a:buClr>
                <a:srgbClr val="000000"/>
              </a:buClr>
              <a:buSzPts val="1600"/>
              <a:buFont typeface="Arial"/>
              <a:buNone/>
            </a:pPr>
            <a:r>
              <a:rPr lang="en" sz="2133" b="1" dirty="0">
                <a:solidFill>
                  <a:schemeClr val="dk1"/>
                </a:solidFill>
                <a:latin typeface="Twentieth Century"/>
                <a:ea typeface="Twentieth Century"/>
                <a:cs typeface="Twentieth Century"/>
                <a:sym typeface="Twentieth Century"/>
              </a:rPr>
              <a:t>Action Collaborative</a:t>
            </a:r>
            <a:r>
              <a:rPr lang="en" sz="2800" b="0" i="0" u="none" strike="noStrike" cap="none" dirty="0">
                <a:solidFill>
                  <a:schemeClr val="dk1"/>
                </a:solidFill>
                <a:latin typeface="Twentieth Century"/>
                <a:ea typeface="Twentieth Century"/>
                <a:cs typeface="Twentieth Century"/>
                <a:sym typeface="Twentieth Century"/>
              </a:rPr>
              <a:t> </a:t>
            </a:r>
            <a:endParaRPr sz="2133" b="0" i="0" u="none" strike="noStrike" cap="none" dirty="0">
              <a:solidFill>
                <a:schemeClr val="dk1"/>
              </a:solidFill>
              <a:latin typeface="Twentieth Century"/>
              <a:ea typeface="Twentieth Century"/>
              <a:cs typeface="Twentieth Century"/>
              <a:sym typeface="Twentieth Century"/>
            </a:endParaRPr>
          </a:p>
        </p:txBody>
      </p:sp>
      <p:sp>
        <p:nvSpPr>
          <p:cNvPr id="368" name="Google Shape;368;p80"/>
          <p:cNvSpPr txBox="1"/>
          <p:nvPr/>
        </p:nvSpPr>
        <p:spPr>
          <a:xfrm>
            <a:off x="6132433" y="1758257"/>
            <a:ext cx="3206496" cy="2446800"/>
          </a:xfrm>
          <a:prstGeom prst="rect">
            <a:avLst/>
          </a:prstGeom>
          <a:solidFill>
            <a:srgbClr val="76B3BE">
              <a:alpha val="36080"/>
            </a:srgbClr>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ctr" rtl="0">
              <a:lnSpc>
                <a:spcPct val="115000"/>
              </a:lnSpc>
              <a:spcBef>
                <a:spcPts val="0"/>
              </a:spcBef>
              <a:spcAft>
                <a:spcPts val="0"/>
              </a:spcAft>
              <a:buClr>
                <a:srgbClr val="000000"/>
              </a:buClr>
              <a:buSzPts val="1600"/>
              <a:buFont typeface="Arial"/>
              <a:buNone/>
            </a:pPr>
            <a:r>
              <a:rPr lang="en" sz="2133" b="1" dirty="0">
                <a:solidFill>
                  <a:schemeClr val="dk1"/>
                </a:solidFill>
                <a:latin typeface="Twentieth Century"/>
                <a:ea typeface="Twentieth Century"/>
                <a:cs typeface="Twentieth Century"/>
                <a:sym typeface="Twentieth Century"/>
              </a:rPr>
              <a:t>National Partner Collaboration</a:t>
            </a:r>
            <a:endParaRPr sz="2133" b="0" i="0" u="none" strike="noStrike" cap="none" dirty="0">
              <a:solidFill>
                <a:schemeClr val="dk1"/>
              </a:solidFill>
              <a:latin typeface="Twentieth Century"/>
              <a:ea typeface="Twentieth Century"/>
              <a:cs typeface="Twentieth Century"/>
              <a:sym typeface="Twentieth Century"/>
            </a:endParaRPr>
          </a:p>
        </p:txBody>
      </p:sp>
      <p:sp>
        <p:nvSpPr>
          <p:cNvPr id="369" name="Google Shape;369;p80"/>
          <p:cNvSpPr txBox="1"/>
          <p:nvPr/>
        </p:nvSpPr>
        <p:spPr>
          <a:xfrm>
            <a:off x="6132433" y="6521033"/>
            <a:ext cx="6994800" cy="8160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70" name="Google Shape;370;p80"/>
          <p:cNvSpPr txBox="1"/>
          <p:nvPr/>
        </p:nvSpPr>
        <p:spPr>
          <a:xfrm>
            <a:off x="1132421" y="4530584"/>
            <a:ext cx="9618291" cy="1059263"/>
          </a:xfrm>
          <a:prstGeom prst="rect">
            <a:avLst/>
          </a:prstGeom>
          <a:solidFill>
            <a:srgbClr val="FCB272"/>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rtl="0">
              <a:lnSpc>
                <a:spcPct val="100000"/>
              </a:lnSpc>
              <a:spcBef>
                <a:spcPts val="0"/>
              </a:spcBef>
              <a:spcAft>
                <a:spcPts val="0"/>
              </a:spcAft>
              <a:buClr>
                <a:srgbClr val="000000"/>
              </a:buClr>
              <a:buSzPts val="1800"/>
              <a:buFont typeface="Arial"/>
              <a:buNone/>
            </a:pPr>
            <a:r>
              <a:rPr lang="en" sz="2400" b="0" i="0" u="none" strike="noStrike" cap="none" dirty="0">
                <a:solidFill>
                  <a:srgbClr val="131516"/>
                </a:solidFill>
                <a:latin typeface="Twentieth Century"/>
                <a:ea typeface="Twentieth Century"/>
                <a:cs typeface="Twentieth Century"/>
                <a:sym typeface="Twentieth Century"/>
              </a:rPr>
              <a:t>Our ultimate goal was to cultivate health policy and a care system that is more equitable and better meets the needs of individuals and families. </a:t>
            </a:r>
            <a:br>
              <a:rPr lang="en" sz="2400" b="0" i="0" u="none" strike="noStrike" cap="none" dirty="0">
                <a:solidFill>
                  <a:srgbClr val="000000"/>
                </a:solidFill>
                <a:latin typeface="Arial"/>
                <a:ea typeface="Arial"/>
                <a:cs typeface="Arial"/>
                <a:sym typeface="Arial"/>
              </a:rPr>
            </a:br>
            <a:endParaRPr sz="1867" b="0" i="0" u="none" strike="noStrike" cap="none" dirty="0">
              <a:solidFill>
                <a:srgbClr val="000000"/>
              </a:solidFill>
              <a:latin typeface="Arial"/>
              <a:ea typeface="Arial"/>
              <a:cs typeface="Arial"/>
              <a:sym typeface="Arial"/>
            </a:endParaRPr>
          </a:p>
        </p:txBody>
      </p:sp>
    </p:spTree>
    <p:extLst>
      <p:ext uri="{BB962C8B-B14F-4D97-AF65-F5344CB8AC3E}">
        <p14:creationId xmlns:p14="http://schemas.microsoft.com/office/powerpoint/2010/main" val="112435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sp>
        <p:nvSpPr>
          <p:cNvPr id="375" name="Google Shape;375;p81"/>
          <p:cNvSpPr txBox="1">
            <a:spLocks noGrp="1"/>
          </p:cNvSpPr>
          <p:nvPr>
            <p:ph type="title"/>
          </p:nvPr>
        </p:nvSpPr>
        <p:spPr>
          <a:xfrm>
            <a:off x="609600" y="781438"/>
            <a:ext cx="10972800" cy="768096"/>
          </a:xfrm>
          <a:prstGeom prst="rect">
            <a:avLst/>
          </a:prstGeom>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r>
              <a:rPr lang="en" sz="4267" b="1" dirty="0">
                <a:solidFill>
                  <a:srgbClr val="31859B"/>
                </a:solidFill>
                <a:latin typeface="Twentieth Century"/>
                <a:ea typeface="Twentieth Century"/>
                <a:cs typeface="Twentieth Century"/>
                <a:sym typeface="Twentieth Century"/>
              </a:rPr>
              <a:t>Our Hypothesis</a:t>
            </a:r>
            <a:endParaRPr dirty="0"/>
          </a:p>
        </p:txBody>
      </p:sp>
      <p:pic>
        <p:nvPicPr>
          <p:cNvPr id="376" name="Google Shape;376;p81"/>
          <p:cNvPicPr preferRelativeResize="0"/>
          <p:nvPr/>
        </p:nvPicPr>
        <p:blipFill rotWithShape="1">
          <a:blip r:embed="rId3">
            <a:alphaModFix/>
          </a:blip>
          <a:srcRect l="10732" r="6902"/>
          <a:stretch/>
        </p:blipFill>
        <p:spPr>
          <a:xfrm>
            <a:off x="6394337" y="1549534"/>
            <a:ext cx="5502664" cy="3758932"/>
          </a:xfrm>
          <a:prstGeom prst="rect">
            <a:avLst/>
          </a:prstGeom>
          <a:noFill/>
          <a:ln>
            <a:noFill/>
          </a:ln>
        </p:spPr>
      </p:pic>
      <p:sp>
        <p:nvSpPr>
          <p:cNvPr id="377" name="Google Shape;377;p81"/>
          <p:cNvSpPr txBox="1"/>
          <p:nvPr/>
        </p:nvSpPr>
        <p:spPr>
          <a:xfrm>
            <a:off x="846800" y="1639400"/>
            <a:ext cx="5249200" cy="3579200"/>
          </a:xfrm>
          <a:prstGeom prst="rect">
            <a:avLst/>
          </a:prstGeom>
          <a:solidFill>
            <a:schemeClr val="lt1"/>
          </a:solidFill>
          <a:ln>
            <a:noFill/>
          </a:ln>
        </p:spPr>
        <p:txBody>
          <a:bodyPr spcFirstLastPara="1" wrap="square" lIns="121900" tIns="121900" rIns="121900" bIns="12190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lnSpc>
                <a:spcPct val="115000"/>
              </a:lnSpc>
              <a:spcBef>
                <a:spcPts val="0"/>
              </a:spcBef>
              <a:spcAft>
                <a:spcPts val="1333"/>
              </a:spcAft>
              <a:buClr>
                <a:schemeClr val="dk1"/>
              </a:buClr>
              <a:buSzPts val="1100"/>
              <a:buFont typeface="Arial"/>
              <a:buNone/>
            </a:pPr>
            <a:r>
              <a:rPr lang="en" sz="2800" dirty="0">
                <a:solidFill>
                  <a:schemeClr val="dk2"/>
                </a:solidFill>
                <a:latin typeface="Twentieth Century"/>
              </a:rPr>
              <a:t>Collaboration between </a:t>
            </a:r>
            <a:br>
              <a:rPr lang="en" sz="2800" dirty="0">
                <a:solidFill>
                  <a:schemeClr val="dk2"/>
                </a:solidFill>
                <a:latin typeface="Twentieth Century"/>
              </a:rPr>
            </a:br>
            <a:r>
              <a:rPr lang="en" sz="2800" b="1" dirty="0">
                <a:solidFill>
                  <a:schemeClr val="dk2"/>
                </a:solidFill>
                <a:latin typeface="Twentieth Century"/>
              </a:rPr>
              <a:t>PCAs and BHSAs</a:t>
            </a:r>
            <a:r>
              <a:rPr lang="en" sz="2800" dirty="0">
                <a:solidFill>
                  <a:schemeClr val="dk2"/>
                </a:solidFill>
                <a:latin typeface="Twentieth Century"/>
              </a:rPr>
              <a:t> </a:t>
            </a:r>
            <a:br>
              <a:rPr lang="en" sz="2800" dirty="0">
                <a:solidFill>
                  <a:schemeClr val="dk2"/>
                </a:solidFill>
                <a:latin typeface="Twentieth Century"/>
              </a:rPr>
            </a:br>
            <a:r>
              <a:rPr lang="en" sz="2800" dirty="0">
                <a:solidFill>
                  <a:schemeClr val="dk2"/>
                </a:solidFill>
                <a:latin typeface="Twentieth Century"/>
              </a:rPr>
              <a:t>can drive meaningful </a:t>
            </a:r>
            <a:br>
              <a:rPr lang="en" sz="2800" dirty="0">
                <a:solidFill>
                  <a:schemeClr val="dk2"/>
                </a:solidFill>
                <a:latin typeface="Twentieth Century"/>
              </a:rPr>
            </a:br>
            <a:r>
              <a:rPr lang="en" sz="2800" b="1" dirty="0">
                <a:solidFill>
                  <a:schemeClr val="dk2"/>
                </a:solidFill>
                <a:latin typeface="Twentieth Century"/>
              </a:rPr>
              <a:t>policy and practice changes</a:t>
            </a:r>
            <a:r>
              <a:rPr lang="en" sz="2800" dirty="0">
                <a:solidFill>
                  <a:schemeClr val="dk2"/>
                </a:solidFill>
                <a:latin typeface="Twentieth Century"/>
              </a:rPr>
              <a:t> </a:t>
            </a:r>
            <a:br>
              <a:rPr lang="en" sz="2800" dirty="0">
                <a:solidFill>
                  <a:schemeClr val="dk2"/>
                </a:solidFill>
                <a:latin typeface="Twentieth Century"/>
              </a:rPr>
            </a:br>
            <a:r>
              <a:rPr lang="en" sz="2800" dirty="0">
                <a:solidFill>
                  <a:schemeClr val="dk2"/>
                </a:solidFill>
                <a:latin typeface="Twentieth Century"/>
              </a:rPr>
              <a:t>to support a stronger safety net.</a:t>
            </a:r>
            <a:endParaRPr sz="2400" b="0" i="0" u="none" strike="noStrike" cap="none" dirty="0">
              <a:solidFill>
                <a:schemeClr val="dk1"/>
              </a:solidFill>
              <a:latin typeface="Twentieth Century"/>
              <a:ea typeface="Twentieth Century"/>
              <a:cs typeface="Twentieth Century"/>
              <a:sym typeface="Twentieth Century"/>
            </a:endParaRPr>
          </a:p>
        </p:txBody>
      </p:sp>
    </p:spTree>
    <p:extLst>
      <p:ext uri="{BB962C8B-B14F-4D97-AF65-F5344CB8AC3E}">
        <p14:creationId xmlns:p14="http://schemas.microsoft.com/office/powerpoint/2010/main" val="4082937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82"/>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sp>
        <p:nvSpPr>
          <p:cNvPr id="383" name="Google Shape;383;p82"/>
          <p:cNvSpPr txBox="1">
            <a:spLocks noGrp="1"/>
          </p:cNvSpPr>
          <p:nvPr>
            <p:ph type="body" idx="1"/>
          </p:nvPr>
        </p:nvSpPr>
        <p:spPr>
          <a:xfrm>
            <a:off x="415600" y="1536633"/>
            <a:ext cx="11360800" cy="45552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pic>
        <p:nvPicPr>
          <p:cNvPr id="384" name="Google Shape;384;p82" title="2 Delta Center Goals.png"/>
          <p:cNvPicPr preferRelativeResize="0"/>
          <p:nvPr/>
        </p:nvPicPr>
        <p:blipFill>
          <a:blip r:embed="rId3">
            <a:alphaModFix/>
          </a:blip>
          <a:stretch>
            <a:fillRect/>
          </a:stretch>
        </p:blipFill>
        <p:spPr>
          <a:xfrm>
            <a:off x="1" y="1"/>
            <a:ext cx="12192004" cy="6858001"/>
          </a:xfrm>
          <a:prstGeom prst="rect">
            <a:avLst/>
          </a:prstGeom>
          <a:noFill/>
          <a:ln>
            <a:noFill/>
          </a:ln>
        </p:spPr>
      </p:pic>
    </p:spTree>
    <p:extLst>
      <p:ext uri="{BB962C8B-B14F-4D97-AF65-F5344CB8AC3E}">
        <p14:creationId xmlns:p14="http://schemas.microsoft.com/office/powerpoint/2010/main" val="35241029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83"/>
          <p:cNvSpPr txBox="1">
            <a:spLocks noGrp="1"/>
          </p:cNvSpPr>
          <p:nvPr>
            <p:ph type="title"/>
          </p:nvPr>
        </p:nvSpPr>
        <p:spPr>
          <a:xfrm>
            <a:off x="609600" y="449467"/>
            <a:ext cx="9022400" cy="7636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lnSpc>
                <a:spcPct val="100000"/>
              </a:lnSpc>
              <a:spcBef>
                <a:spcPts val="0"/>
              </a:spcBef>
              <a:spcAft>
                <a:spcPts val="0"/>
              </a:spcAft>
              <a:buClr>
                <a:schemeClr val="dk1"/>
              </a:buClr>
              <a:buSzPts val="4400"/>
              <a:buFont typeface="Twentieth Century"/>
              <a:buNone/>
            </a:pPr>
            <a:r>
              <a:rPr lang="en" sz="4267" b="1" dirty="0">
                <a:solidFill>
                  <a:srgbClr val="31859B"/>
                </a:solidFill>
                <a:latin typeface="Twentieth Century"/>
                <a:ea typeface="Twentieth Century"/>
                <a:cs typeface="Twentieth Century"/>
                <a:sym typeface="Twentieth Century"/>
              </a:rPr>
              <a:t>Participating States</a:t>
            </a:r>
            <a:endParaRPr sz="3200" dirty="0"/>
          </a:p>
        </p:txBody>
      </p:sp>
      <p:pic>
        <p:nvPicPr>
          <p:cNvPr id="391" name="Google Shape;391;p83"/>
          <p:cNvPicPr preferRelativeResize="0"/>
          <p:nvPr/>
        </p:nvPicPr>
        <p:blipFill>
          <a:blip r:embed="rId3">
            <a:alphaModFix/>
          </a:blip>
          <a:stretch>
            <a:fillRect/>
          </a:stretch>
        </p:blipFill>
        <p:spPr>
          <a:xfrm>
            <a:off x="972545" y="1351468"/>
            <a:ext cx="9162236" cy="4342833"/>
          </a:xfrm>
          <a:prstGeom prst="rect">
            <a:avLst/>
          </a:prstGeom>
          <a:noFill/>
          <a:ln>
            <a:noFill/>
          </a:ln>
        </p:spPr>
      </p:pic>
    </p:spTree>
    <p:extLst>
      <p:ext uri="{BB962C8B-B14F-4D97-AF65-F5344CB8AC3E}">
        <p14:creationId xmlns:p14="http://schemas.microsoft.com/office/powerpoint/2010/main" val="1799371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Google Shape;396;p84"/>
          <p:cNvSpPr txBox="1">
            <a:spLocks noGrp="1"/>
          </p:cNvSpPr>
          <p:nvPr>
            <p:ph type="title"/>
          </p:nvPr>
        </p:nvSpPr>
        <p:spPr>
          <a:xfrm>
            <a:off x="609600" y="451104"/>
            <a:ext cx="8086800" cy="11432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lnSpc>
                <a:spcPct val="100000"/>
              </a:lnSpc>
              <a:spcBef>
                <a:spcPts val="0"/>
              </a:spcBef>
              <a:spcAft>
                <a:spcPts val="0"/>
              </a:spcAft>
              <a:buClr>
                <a:schemeClr val="dk1"/>
              </a:buClr>
              <a:buSzPts val="1100"/>
              <a:buFont typeface="Arial"/>
              <a:buNone/>
            </a:pPr>
            <a:r>
              <a:rPr lang="en" sz="4267" b="1" dirty="0">
                <a:solidFill>
                  <a:srgbClr val="31859B"/>
                </a:solidFill>
                <a:latin typeface="Twentieth Century"/>
                <a:ea typeface="Twentieth Century"/>
                <a:cs typeface="Twentieth Century"/>
                <a:sym typeface="Twentieth Century"/>
              </a:rPr>
              <a:t>Where did the collaboration lead?</a:t>
            </a:r>
            <a:endParaRPr sz="4267" b="1" dirty="0">
              <a:solidFill>
                <a:srgbClr val="31859B"/>
              </a:solidFill>
              <a:latin typeface="Twentieth Century"/>
              <a:ea typeface="Twentieth Century"/>
              <a:cs typeface="Twentieth Century"/>
              <a:sym typeface="Twentieth Century"/>
            </a:endParaRPr>
          </a:p>
        </p:txBody>
      </p:sp>
      <p:sp>
        <p:nvSpPr>
          <p:cNvPr id="397" name="Google Shape;397;p84"/>
          <p:cNvSpPr txBox="1"/>
          <p:nvPr/>
        </p:nvSpPr>
        <p:spPr>
          <a:xfrm>
            <a:off x="6132433" y="6521033"/>
            <a:ext cx="6994800" cy="8160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pic>
        <p:nvPicPr>
          <p:cNvPr id="398" name="Google Shape;398;p84"/>
          <p:cNvPicPr preferRelativeResize="0"/>
          <p:nvPr/>
        </p:nvPicPr>
        <p:blipFill rotWithShape="1">
          <a:blip r:embed="rId3">
            <a:alphaModFix/>
          </a:blip>
          <a:srcRect/>
          <a:stretch/>
        </p:blipFill>
        <p:spPr>
          <a:xfrm>
            <a:off x="9591134" y="-71632"/>
            <a:ext cx="2462732" cy="1866600"/>
          </a:xfrm>
          <a:prstGeom prst="rect">
            <a:avLst/>
          </a:prstGeom>
          <a:noFill/>
          <a:ln>
            <a:noFill/>
          </a:ln>
        </p:spPr>
      </p:pic>
      <p:sp>
        <p:nvSpPr>
          <p:cNvPr id="399" name="Google Shape;399;p84"/>
          <p:cNvSpPr txBox="1">
            <a:spLocks noGrp="1"/>
          </p:cNvSpPr>
          <p:nvPr>
            <p:ph type="body" idx="1"/>
          </p:nvPr>
        </p:nvSpPr>
        <p:spPr>
          <a:xfrm>
            <a:off x="609600" y="1433269"/>
            <a:ext cx="11128744" cy="5213600"/>
          </a:xfrm>
          <a:prstGeom prst="rect">
            <a:avLst/>
          </a:prstGeom>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l" rtl="0">
              <a:spcBef>
                <a:spcPts val="480"/>
              </a:spcBef>
              <a:spcAft>
                <a:spcPts val="0"/>
              </a:spcAft>
              <a:buNone/>
            </a:pPr>
            <a:r>
              <a:rPr lang="en" sz="2000" dirty="0">
                <a:latin typeface="Twentieth Century"/>
              </a:rPr>
              <a:t>State teams used their Delta Center funding to support an array of policy activities, including education and training, stakeholder engagement, and building shared policy agendas. </a:t>
            </a:r>
            <a:endParaRPr sz="2000" dirty="0">
              <a:latin typeface="Twentieth Century"/>
            </a:endParaRPr>
          </a:p>
          <a:p>
            <a:pPr marL="0" lvl="0" indent="0" algn="l" rtl="0">
              <a:spcBef>
                <a:spcPts val="1333"/>
              </a:spcBef>
              <a:spcAft>
                <a:spcPts val="0"/>
              </a:spcAft>
              <a:buNone/>
            </a:pPr>
            <a:r>
              <a:rPr lang="en" sz="2000" dirty="0">
                <a:latin typeface="Twentieth Century"/>
              </a:rPr>
              <a:t>They leveraged their strengthened relationships, along with other sources of funding, to advance significant policy victories and practice changes.</a:t>
            </a:r>
            <a:endParaRPr sz="2000" dirty="0">
              <a:latin typeface="Twentieth Century"/>
            </a:endParaRPr>
          </a:p>
          <a:p>
            <a:pPr marL="0" lvl="0" indent="0" algn="l" rtl="0">
              <a:spcBef>
                <a:spcPts val="1333"/>
              </a:spcBef>
              <a:spcAft>
                <a:spcPts val="0"/>
              </a:spcAft>
              <a:buNone/>
            </a:pPr>
            <a:r>
              <a:rPr lang="en" sz="2000" dirty="0">
                <a:latin typeface="Twentieth Century"/>
              </a:rPr>
              <a:t>Examples:</a:t>
            </a:r>
            <a:endParaRPr sz="2000" dirty="0">
              <a:latin typeface="Twentieth Century"/>
            </a:endParaRPr>
          </a:p>
          <a:p>
            <a:pPr marL="609585" lvl="0" indent="-457189" algn="l" rtl="0">
              <a:spcBef>
                <a:spcPts val="1333"/>
              </a:spcBef>
              <a:spcAft>
                <a:spcPts val="0"/>
              </a:spcAft>
              <a:buSzPts val="1800"/>
              <a:buChar char="●"/>
            </a:pPr>
            <a:r>
              <a:rPr lang="en" sz="2000" dirty="0">
                <a:latin typeface="Twentieth Century"/>
              </a:rPr>
              <a:t>Making </a:t>
            </a:r>
            <a:r>
              <a:rPr lang="en" sz="2000" b="1" dirty="0">
                <a:latin typeface="Twentieth Century"/>
              </a:rPr>
              <a:t>telehealth reimbursement </a:t>
            </a:r>
            <a:r>
              <a:rPr lang="en" sz="2000" dirty="0">
                <a:latin typeface="Twentieth Century"/>
              </a:rPr>
              <a:t>permanent, after pandemic flexibilities</a:t>
            </a:r>
            <a:endParaRPr sz="2000" dirty="0">
              <a:latin typeface="Twentieth Century"/>
            </a:endParaRPr>
          </a:p>
          <a:p>
            <a:pPr marL="609585" lvl="0" indent="-457189" algn="l" rtl="0">
              <a:spcBef>
                <a:spcPts val="1333"/>
              </a:spcBef>
              <a:spcAft>
                <a:spcPts val="0"/>
              </a:spcAft>
              <a:buSzPts val="1800"/>
              <a:buChar char="●"/>
            </a:pPr>
            <a:r>
              <a:rPr lang="en" sz="2000" b="1" dirty="0">
                <a:latin typeface="Twentieth Century"/>
              </a:rPr>
              <a:t>Launching CCBHCs</a:t>
            </a:r>
            <a:r>
              <a:rPr lang="en" sz="2000" dirty="0">
                <a:latin typeface="Twentieth Century"/>
              </a:rPr>
              <a:t> for the first time or secured grants to pursue CCBHCs</a:t>
            </a:r>
            <a:endParaRPr sz="2000" dirty="0">
              <a:latin typeface="Twentieth Century"/>
            </a:endParaRPr>
          </a:p>
          <a:p>
            <a:pPr marL="609585" lvl="0" indent="-457189" algn="l" rtl="0">
              <a:spcBef>
                <a:spcPts val="1333"/>
              </a:spcBef>
              <a:spcAft>
                <a:spcPts val="0"/>
              </a:spcAft>
              <a:buSzPts val="1800"/>
              <a:buChar char="●"/>
            </a:pPr>
            <a:r>
              <a:rPr lang="en" sz="2000" dirty="0">
                <a:latin typeface="Twentieth Century"/>
              </a:rPr>
              <a:t>Strengthening </a:t>
            </a:r>
            <a:r>
              <a:rPr lang="en" sz="2000" b="1" dirty="0">
                <a:latin typeface="Twentieth Century"/>
              </a:rPr>
              <a:t>infrastructure to integrate consumer voice</a:t>
            </a:r>
            <a:r>
              <a:rPr lang="en" sz="2000" dirty="0">
                <a:latin typeface="Twentieth Century"/>
              </a:rPr>
              <a:t> into their policy goals and agenda</a:t>
            </a:r>
            <a:endParaRPr sz="2000" dirty="0">
              <a:latin typeface="Twentieth Century"/>
            </a:endParaRPr>
          </a:p>
          <a:p>
            <a:pPr marL="0" lvl="0" indent="0" algn="l" rtl="0">
              <a:spcBef>
                <a:spcPts val="1333"/>
              </a:spcBef>
              <a:spcAft>
                <a:spcPts val="0"/>
              </a:spcAft>
              <a:buNone/>
            </a:pPr>
            <a:endParaRPr sz="2000" dirty="0">
              <a:latin typeface="Twentieth Century"/>
            </a:endParaRPr>
          </a:p>
        </p:txBody>
      </p:sp>
    </p:spTree>
    <p:extLst>
      <p:ext uri="{BB962C8B-B14F-4D97-AF65-F5344CB8AC3E}">
        <p14:creationId xmlns:p14="http://schemas.microsoft.com/office/powerpoint/2010/main" val="28800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AB8DB-1742-32F1-F216-CD794E97A2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EF9EC3-E87D-EC01-ED4D-5B334ED2D490}"/>
              </a:ext>
            </a:extLst>
          </p:cNvPr>
          <p:cNvSpPr>
            <a:spLocks noGrp="1"/>
          </p:cNvSpPr>
          <p:nvPr>
            <p:ph type="title"/>
          </p:nvPr>
        </p:nvSpPr>
        <p:spPr>
          <a:xfrm>
            <a:off x="644368" y="731800"/>
            <a:ext cx="10972800" cy="1143200"/>
          </a:xfr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US" sz="4270" b="1" dirty="0">
                <a:solidFill>
                  <a:schemeClr val="accent1">
                    <a:lumMod val="50000"/>
                  </a:schemeClr>
                </a:solidFill>
                <a:latin typeface="Twentieth Century"/>
              </a:rPr>
              <a:t>The Delta Center State Primary and Behavioral Health Care Association Collaboration Playbook</a:t>
            </a:r>
            <a:br>
              <a:rPr lang="en-US" sz="3600" b="1" dirty="0">
                <a:solidFill>
                  <a:schemeClr val="accent1">
                    <a:lumMod val="50000"/>
                  </a:schemeClr>
                </a:solidFill>
                <a:latin typeface="Twentieth Century"/>
              </a:rPr>
            </a:br>
            <a:endParaRPr lang="en-US" sz="3600" b="1" dirty="0">
              <a:solidFill>
                <a:schemeClr val="accent1">
                  <a:lumMod val="50000"/>
                </a:schemeClr>
              </a:solidFill>
              <a:latin typeface="Twentieth Century"/>
            </a:endParaRPr>
          </a:p>
        </p:txBody>
      </p:sp>
      <p:sp>
        <p:nvSpPr>
          <p:cNvPr id="3" name="Text Placeholder 2">
            <a:extLst>
              <a:ext uri="{FF2B5EF4-FFF2-40B4-BE49-F238E27FC236}">
                <a16:creationId xmlns:a16="http://schemas.microsoft.com/office/drawing/2014/main" id="{113AB349-4868-07B2-D8C8-C995522BF66F}"/>
              </a:ext>
            </a:extLst>
          </p:cNvPr>
          <p:cNvSpPr>
            <a:spLocks noGrp="1"/>
          </p:cNvSpPr>
          <p:nvPr>
            <p:ph type="body" idx="1"/>
          </p:nvPr>
        </p:nvSpPr>
        <p:spPr>
          <a:xfrm>
            <a:off x="626984" y="2289445"/>
            <a:ext cx="10938032" cy="3116300"/>
          </a:xfr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67732" indent="0">
              <a:buNone/>
            </a:pPr>
            <a:r>
              <a:rPr lang="en-US" sz="2000" b="1" dirty="0">
                <a:latin typeface="Twentieth Century"/>
              </a:rPr>
              <a:t>Purpose: </a:t>
            </a:r>
            <a:r>
              <a:rPr lang="en-US" sz="2000" dirty="0">
                <a:latin typeface="Twentieth Century"/>
              </a:rPr>
              <a:t>To provide practical lessons learned by Delta Association Grantees about how to work together and with their state constituents to improve healthcare in their state.</a:t>
            </a:r>
          </a:p>
          <a:p>
            <a:pPr marL="67732" indent="0">
              <a:buNone/>
            </a:pPr>
            <a:endParaRPr lang="en-US" sz="2000" dirty="0">
              <a:latin typeface="Twentieth Century"/>
            </a:endParaRPr>
          </a:p>
          <a:p>
            <a:pPr marL="67732" indent="0">
              <a:buNone/>
            </a:pPr>
            <a:r>
              <a:rPr lang="en-US" sz="2000" b="1" dirty="0">
                <a:latin typeface="Twentieth Century"/>
              </a:rPr>
              <a:t>Intended Audience: </a:t>
            </a:r>
            <a:r>
              <a:rPr lang="en-US" sz="2000" dirty="0">
                <a:latin typeface="Twentieth Century"/>
              </a:rPr>
              <a:t>State behavioral health and primary care associations; however, we see the playbook benefiting a wider audience, including other associations (e.g., public health associations), and policymakers.</a:t>
            </a:r>
          </a:p>
        </p:txBody>
      </p:sp>
    </p:spTree>
    <p:extLst>
      <p:ext uri="{BB962C8B-B14F-4D97-AF65-F5344CB8AC3E}">
        <p14:creationId xmlns:p14="http://schemas.microsoft.com/office/powerpoint/2010/main" val="3538768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2">
          <a:extLst>
            <a:ext uri="{FF2B5EF4-FFF2-40B4-BE49-F238E27FC236}">
              <a16:creationId xmlns:a16="http://schemas.microsoft.com/office/drawing/2014/main" id="{AD895451-05D0-C944-7598-8ABA0DD3A1A2}"/>
            </a:ext>
          </a:extLst>
        </p:cNvPr>
        <p:cNvGrpSpPr/>
        <p:nvPr/>
      </p:nvGrpSpPr>
      <p:grpSpPr>
        <a:xfrm>
          <a:off x="0" y="0"/>
          <a:ext cx="0" cy="0"/>
          <a:chOff x="0" y="0"/>
          <a:chExt cx="0" cy="0"/>
        </a:xfrm>
      </p:grpSpPr>
      <p:sp>
        <p:nvSpPr>
          <p:cNvPr id="83" name="Google Shape;83;p5">
            <a:extLst>
              <a:ext uri="{FF2B5EF4-FFF2-40B4-BE49-F238E27FC236}">
                <a16:creationId xmlns:a16="http://schemas.microsoft.com/office/drawing/2014/main" id="{7FA01F87-7BBE-73E7-F3D6-E681D20276E4}"/>
              </a:ext>
            </a:extLst>
          </p:cNvPr>
          <p:cNvSpPr txBox="1">
            <a:spLocks noGrp="1"/>
          </p:cNvSpPr>
          <p:nvPr>
            <p:ph type="title"/>
          </p:nvPr>
        </p:nvSpPr>
        <p:spPr>
          <a:xfrm>
            <a:off x="609600" y="274637"/>
            <a:ext cx="10972800" cy="1143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US" sz="4270" b="1" dirty="0">
                <a:solidFill>
                  <a:schemeClr val="accent1">
                    <a:lumMod val="50000"/>
                  </a:schemeClr>
                </a:solidFill>
                <a:latin typeface="Twentieth Century"/>
              </a:rPr>
              <a:t>Lessons Learned: Themes</a:t>
            </a:r>
            <a:endParaRPr sz="4270" b="1" dirty="0">
              <a:solidFill>
                <a:schemeClr val="accent1">
                  <a:lumMod val="50000"/>
                </a:schemeClr>
              </a:solidFill>
              <a:latin typeface="Twentieth Century"/>
            </a:endParaRPr>
          </a:p>
        </p:txBody>
      </p:sp>
      <p:sp>
        <p:nvSpPr>
          <p:cNvPr id="84" name="Google Shape;84;p5">
            <a:extLst>
              <a:ext uri="{FF2B5EF4-FFF2-40B4-BE49-F238E27FC236}">
                <a16:creationId xmlns:a16="http://schemas.microsoft.com/office/drawing/2014/main" id="{156A6089-5814-F96E-E72A-FEAB4E5AE081}"/>
              </a:ext>
            </a:extLst>
          </p:cNvPr>
          <p:cNvSpPr txBox="1">
            <a:spLocks noGrp="1"/>
          </p:cNvSpPr>
          <p:nvPr>
            <p:ph type="body" idx="1"/>
          </p:nvPr>
        </p:nvSpPr>
        <p:spPr>
          <a:xfrm>
            <a:off x="572513" y="1590061"/>
            <a:ext cx="10840681" cy="4809649"/>
          </a:xfrm>
          <a:prstGeom prst="rect">
            <a:avLst/>
          </a:prstGeom>
          <a:noFill/>
          <a:ln>
            <a:noFill/>
          </a:ln>
        </p:spPr>
        <p:txBody>
          <a:bodyPr spcFirstLastPara="1" wrap="square" lIns="121900" tIns="60933" rIns="121900" bIns="60933"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1. Invest in Intentional Relationship Building </a:t>
            </a:r>
          </a:p>
          <a:p>
            <a:pPr marL="270927" indent="0">
              <a:spcBef>
                <a:spcPts val="0"/>
              </a:spcBef>
              <a:buSzPts val="3200"/>
              <a:buNone/>
            </a:pPr>
            <a:endParaRPr lang="en-US" dirty="0">
              <a:solidFill>
                <a:schemeClr val="dk1"/>
              </a:solidFill>
              <a:latin typeface="Twentieth Century"/>
              <a:ea typeface="Twentieth Century"/>
              <a:cs typeface="Twentieth Century"/>
              <a:sym typeface="Twentieth Century"/>
            </a:endParaRP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2. Focus on Health Care Integration</a:t>
            </a:r>
          </a:p>
          <a:p>
            <a:pPr marL="270927" indent="0">
              <a:spcBef>
                <a:spcPts val="0"/>
              </a:spcBef>
              <a:buSzPts val="3200"/>
              <a:buNone/>
            </a:pPr>
            <a:endParaRPr lang="en-US" dirty="0">
              <a:solidFill>
                <a:schemeClr val="dk1"/>
              </a:solidFill>
              <a:latin typeface="Twentieth Century"/>
              <a:ea typeface="Twentieth Century"/>
              <a:cs typeface="Twentieth Century"/>
              <a:sym typeface="Twentieth Century"/>
            </a:endParaRP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3. Identify Opportunities for Collective Action</a:t>
            </a:r>
          </a:p>
          <a:p>
            <a:pPr marL="270927" indent="0">
              <a:spcBef>
                <a:spcPts val="0"/>
              </a:spcBef>
              <a:buSzPts val="3200"/>
              <a:buNone/>
            </a:pPr>
            <a:endParaRPr lang="en-US" dirty="0">
              <a:solidFill>
                <a:schemeClr val="dk1"/>
              </a:solidFill>
              <a:latin typeface="Twentieth Century"/>
              <a:ea typeface="Twentieth Century"/>
              <a:cs typeface="Twentieth Century"/>
              <a:sym typeface="Twentieth Century"/>
            </a:endParaRP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4. Center Success Around People with Lived Experience &amp; Community Voices</a:t>
            </a:r>
          </a:p>
          <a:p>
            <a:pPr marL="270927" indent="0">
              <a:spcBef>
                <a:spcPts val="0"/>
              </a:spcBef>
              <a:buSzPts val="3200"/>
              <a:buNone/>
            </a:pPr>
            <a:endParaRPr lang="en-US" dirty="0">
              <a:solidFill>
                <a:schemeClr val="dk1"/>
              </a:solidFill>
              <a:latin typeface="Twentieth Century"/>
              <a:ea typeface="Twentieth Century"/>
              <a:cs typeface="Twentieth Century"/>
              <a:sym typeface="Twentieth Century"/>
            </a:endParaRP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5. Engage a Range of Stakeholder Groups</a:t>
            </a:r>
            <a:endParaRPr dirty="0">
              <a:solidFill>
                <a:schemeClr val="dk1"/>
              </a:solidFill>
              <a:latin typeface="Twentieth Century"/>
              <a:ea typeface="Twentieth Century"/>
              <a:cs typeface="Twentieth Century"/>
              <a:sym typeface="Twentieth Century"/>
            </a:endParaRPr>
          </a:p>
        </p:txBody>
      </p:sp>
    </p:spTree>
    <p:extLst>
      <p:ext uri="{BB962C8B-B14F-4D97-AF65-F5344CB8AC3E}">
        <p14:creationId xmlns:p14="http://schemas.microsoft.com/office/powerpoint/2010/main" val="39518025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2">
          <a:extLst>
            <a:ext uri="{FF2B5EF4-FFF2-40B4-BE49-F238E27FC236}">
              <a16:creationId xmlns:a16="http://schemas.microsoft.com/office/drawing/2014/main" id="{5954000C-842B-5B9F-A34C-6344BCEFEAB1}"/>
            </a:ext>
          </a:extLst>
        </p:cNvPr>
        <p:cNvGrpSpPr/>
        <p:nvPr/>
      </p:nvGrpSpPr>
      <p:grpSpPr>
        <a:xfrm>
          <a:off x="0" y="0"/>
          <a:ext cx="0" cy="0"/>
          <a:chOff x="0" y="0"/>
          <a:chExt cx="0" cy="0"/>
        </a:xfrm>
      </p:grpSpPr>
      <p:sp>
        <p:nvSpPr>
          <p:cNvPr id="83" name="Google Shape;83;p5">
            <a:extLst>
              <a:ext uri="{FF2B5EF4-FFF2-40B4-BE49-F238E27FC236}">
                <a16:creationId xmlns:a16="http://schemas.microsoft.com/office/drawing/2014/main" id="{D3EEE278-EC78-87BE-F982-137356EDB7BC}"/>
              </a:ext>
            </a:extLst>
          </p:cNvPr>
          <p:cNvSpPr txBox="1">
            <a:spLocks noGrp="1"/>
          </p:cNvSpPr>
          <p:nvPr>
            <p:ph type="title"/>
          </p:nvPr>
        </p:nvSpPr>
        <p:spPr>
          <a:xfrm>
            <a:off x="609600" y="274637"/>
            <a:ext cx="10972800" cy="1143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US" sz="4270" b="1" dirty="0">
                <a:solidFill>
                  <a:schemeClr val="accent1">
                    <a:lumMod val="50000"/>
                  </a:schemeClr>
                </a:solidFill>
                <a:latin typeface="Twentieth Century"/>
              </a:rPr>
              <a:t>Lessons Learned: Key Strategies</a:t>
            </a:r>
            <a:endParaRPr sz="4270" b="1" dirty="0">
              <a:solidFill>
                <a:schemeClr val="accent1">
                  <a:lumMod val="50000"/>
                </a:schemeClr>
              </a:solidFill>
              <a:latin typeface="Twentieth Century"/>
            </a:endParaRPr>
          </a:p>
        </p:txBody>
      </p:sp>
      <p:sp>
        <p:nvSpPr>
          <p:cNvPr id="84" name="Google Shape;84;p5">
            <a:extLst>
              <a:ext uri="{FF2B5EF4-FFF2-40B4-BE49-F238E27FC236}">
                <a16:creationId xmlns:a16="http://schemas.microsoft.com/office/drawing/2014/main" id="{10EECED2-C306-0355-AFC4-AFFB66B0A12C}"/>
              </a:ext>
            </a:extLst>
          </p:cNvPr>
          <p:cNvSpPr txBox="1">
            <a:spLocks noGrp="1"/>
          </p:cNvSpPr>
          <p:nvPr>
            <p:ph type="body" idx="1"/>
          </p:nvPr>
        </p:nvSpPr>
        <p:spPr>
          <a:xfrm>
            <a:off x="572513" y="1270194"/>
            <a:ext cx="10840681" cy="5129516"/>
          </a:xfrm>
          <a:prstGeom prst="rect">
            <a:avLst/>
          </a:prstGeom>
          <a:noFill/>
          <a:ln>
            <a:noFill/>
          </a:ln>
        </p:spPr>
        <p:txBody>
          <a:bodyPr spcFirstLastPara="1" wrap="square" lIns="121900" tIns="60933" rIns="121900" bIns="60933"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ts val="3200"/>
              <a:buNone/>
            </a:pPr>
            <a:r>
              <a:rPr lang="en-US" b="1" dirty="0">
                <a:solidFill>
                  <a:schemeClr val="dk1"/>
                </a:solidFill>
                <a:latin typeface="Twentieth Century"/>
                <a:ea typeface="Twentieth Century"/>
                <a:cs typeface="Twentieth Century"/>
                <a:sym typeface="Twentieth Century"/>
              </a:rPr>
              <a:t>1. Invest in Intentional Relationship Building </a:t>
            </a:r>
          </a:p>
          <a:p>
            <a:pPr marL="880511" lvl="1" indent="0">
              <a:spcBef>
                <a:spcPts val="0"/>
              </a:spcBef>
              <a:buSzPts val="3200"/>
              <a:buNone/>
            </a:pPr>
            <a:r>
              <a:rPr lang="en-US" dirty="0">
                <a:solidFill>
                  <a:schemeClr val="dk1"/>
                </a:solidFill>
                <a:latin typeface="Twentieth Century"/>
                <a:ea typeface="Twentieth Century"/>
                <a:cs typeface="Twentieth Century"/>
                <a:sym typeface="Twentieth Century"/>
              </a:rPr>
              <a:t>	</a:t>
            </a:r>
            <a:r>
              <a:rPr lang="en-US" b="1" dirty="0">
                <a:solidFill>
                  <a:schemeClr val="dk1"/>
                </a:solidFill>
                <a:latin typeface="Twentieth Century"/>
                <a:ea typeface="Twentieth Century"/>
                <a:cs typeface="Twentieth Century"/>
                <a:sym typeface="Twentieth Century"/>
              </a:rPr>
              <a:t>a</a:t>
            </a:r>
            <a:r>
              <a:rPr lang="en-US" dirty="0">
                <a:solidFill>
                  <a:schemeClr val="dk1"/>
                </a:solidFill>
                <a:latin typeface="Twentieth Century"/>
                <a:ea typeface="Twentieth Century"/>
                <a:cs typeface="Twentieth Century"/>
                <a:sym typeface="Twentieth Century"/>
              </a:rPr>
              <a:t>. Establish consisten</a:t>
            </a:r>
            <a:r>
              <a:rPr lang="en-US" dirty="0"/>
              <a:t>t communication</a:t>
            </a:r>
          </a:p>
          <a:p>
            <a:pPr marL="880511" lvl="1" indent="0">
              <a:spcBef>
                <a:spcPts val="0"/>
              </a:spcBef>
              <a:buSzPts val="3200"/>
              <a:buNone/>
            </a:pPr>
            <a:r>
              <a:rPr lang="en-US" dirty="0">
                <a:solidFill>
                  <a:schemeClr val="dk1"/>
                </a:solidFill>
                <a:latin typeface="Twentieth Century"/>
                <a:ea typeface="Twentieth Century"/>
                <a:cs typeface="Twentieth Century"/>
                <a:sym typeface="Twentieth Century"/>
              </a:rPr>
              <a:t>	</a:t>
            </a:r>
            <a:r>
              <a:rPr lang="en-US" b="1" dirty="0">
                <a:solidFill>
                  <a:schemeClr val="dk1"/>
                </a:solidFill>
                <a:latin typeface="Twentieth Century"/>
                <a:ea typeface="Twentieth Century"/>
                <a:cs typeface="Twentieth Century"/>
                <a:sym typeface="Twentieth Century"/>
              </a:rPr>
              <a:t>b</a:t>
            </a:r>
            <a:r>
              <a:rPr lang="en-US" dirty="0">
                <a:solidFill>
                  <a:schemeClr val="dk1"/>
                </a:solidFill>
                <a:latin typeface="Twentieth Century"/>
                <a:ea typeface="Twentieth Century"/>
                <a:cs typeface="Twentieth Century"/>
                <a:sym typeface="Twentieth Century"/>
              </a:rPr>
              <a:t>. Understand each other’s histories, differences, and priorities</a:t>
            </a:r>
          </a:p>
          <a:p>
            <a:pPr marL="880511" lvl="1" indent="0">
              <a:spcBef>
                <a:spcPts val="0"/>
              </a:spcBef>
              <a:buSzPts val="3200"/>
              <a:buNone/>
            </a:pPr>
            <a:r>
              <a:rPr lang="en-US" dirty="0">
                <a:solidFill>
                  <a:schemeClr val="dk1"/>
                </a:solidFill>
                <a:latin typeface="Twentieth Century"/>
                <a:ea typeface="Twentieth Century"/>
                <a:cs typeface="Twentieth Century"/>
                <a:sym typeface="Twentieth Century"/>
              </a:rPr>
              <a:t>	</a:t>
            </a:r>
            <a:r>
              <a:rPr lang="en-US" b="1" dirty="0">
                <a:solidFill>
                  <a:schemeClr val="dk1"/>
                </a:solidFill>
                <a:latin typeface="Twentieth Century"/>
                <a:ea typeface="Twentieth Century"/>
                <a:cs typeface="Twentieth Century"/>
                <a:sym typeface="Twentieth Century"/>
              </a:rPr>
              <a:t>c</a:t>
            </a:r>
            <a:r>
              <a:rPr lang="en-US" dirty="0">
                <a:solidFill>
                  <a:schemeClr val="dk1"/>
                </a:solidFill>
                <a:latin typeface="Twentieth Century"/>
                <a:ea typeface="Twentieth Century"/>
                <a:cs typeface="Twentieth Century"/>
                <a:sym typeface="Twentieth Century"/>
              </a:rPr>
              <a:t>. Understand each other’s non-negotiables</a:t>
            </a:r>
          </a:p>
          <a:p>
            <a:pPr marL="880511" lvl="1" indent="0">
              <a:spcBef>
                <a:spcPts val="0"/>
              </a:spcBef>
              <a:buSzPts val="3200"/>
              <a:buNone/>
            </a:pPr>
            <a:endParaRPr lang="en-US" dirty="0">
              <a:solidFill>
                <a:schemeClr val="dk1"/>
              </a:solidFill>
              <a:latin typeface="Twentieth Century"/>
              <a:ea typeface="Twentieth Century"/>
              <a:cs typeface="Twentieth Century"/>
              <a:sym typeface="Twentieth Century"/>
            </a:endParaRPr>
          </a:p>
          <a:p>
            <a:pPr marL="270927" indent="0">
              <a:spcBef>
                <a:spcPts val="0"/>
              </a:spcBef>
              <a:buSzPts val="3200"/>
              <a:buNone/>
            </a:pPr>
            <a:r>
              <a:rPr lang="en-US" b="1" dirty="0">
                <a:solidFill>
                  <a:schemeClr val="dk1"/>
                </a:solidFill>
                <a:latin typeface="Twentieth Century"/>
                <a:ea typeface="Twentieth Century"/>
                <a:cs typeface="Twentieth Century"/>
                <a:sym typeface="Twentieth Century"/>
              </a:rPr>
              <a:t>2. Focus on Health Care Integration</a:t>
            </a: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	</a:t>
            </a:r>
            <a:r>
              <a:rPr lang="en-US" b="1" dirty="0">
                <a:solidFill>
                  <a:schemeClr val="dk1"/>
                </a:solidFill>
                <a:latin typeface="Twentieth Century"/>
                <a:ea typeface="Twentieth Century"/>
                <a:cs typeface="Twentieth Century"/>
                <a:sym typeface="Twentieth Century"/>
              </a:rPr>
              <a:t>a</a:t>
            </a:r>
            <a:r>
              <a:rPr lang="en-US" dirty="0">
                <a:solidFill>
                  <a:schemeClr val="dk1"/>
                </a:solidFill>
                <a:latin typeface="Twentieth Century"/>
                <a:ea typeface="Twentieth Century"/>
                <a:cs typeface="Twentieth Century"/>
                <a:sym typeface="Twentieth Century"/>
              </a:rPr>
              <a:t>. Promote integration across mental health, primary care, dental, and substance use disorder 	services through building interdisciplinary teams and their capacities to assess and develop state 	policy to better deliver holistic, person-centered care</a:t>
            </a:r>
          </a:p>
          <a:p>
            <a:pPr marL="270927" indent="0">
              <a:spcBef>
                <a:spcPts val="0"/>
              </a:spcBef>
              <a:buSzPts val="3200"/>
              <a:buNone/>
            </a:pPr>
            <a:r>
              <a:rPr lang="en-US" dirty="0">
                <a:solidFill>
                  <a:schemeClr val="dk1"/>
                </a:solidFill>
                <a:latin typeface="Twentieth Century"/>
                <a:ea typeface="Twentieth Century"/>
                <a:cs typeface="Twentieth Century"/>
                <a:sym typeface="Twentieth Century"/>
              </a:rPr>
              <a:t>	</a:t>
            </a:r>
            <a:r>
              <a:rPr lang="en-US" b="1" dirty="0">
                <a:solidFill>
                  <a:schemeClr val="dk1"/>
                </a:solidFill>
                <a:latin typeface="Twentieth Century"/>
                <a:ea typeface="Twentieth Century"/>
                <a:cs typeface="Twentieth Century"/>
                <a:sym typeface="Twentieth Century"/>
              </a:rPr>
              <a:t>b</a:t>
            </a:r>
            <a:r>
              <a:rPr lang="en-US" dirty="0">
                <a:solidFill>
                  <a:schemeClr val="dk1"/>
                </a:solidFill>
                <a:latin typeface="Twentieth Century"/>
                <a:ea typeface="Twentieth Century"/>
                <a:cs typeface="Twentieth Century"/>
                <a:sym typeface="Twentieth Century"/>
              </a:rPr>
              <a:t>. Jointly educate policy makers about the need to better integrate health care services delivery and 	funding</a:t>
            </a:r>
          </a:p>
          <a:p>
            <a:pPr marL="274320" indent="0">
              <a:buNone/>
            </a:pPr>
            <a:r>
              <a:rPr lang="en-US" b="1" dirty="0">
                <a:solidFill>
                  <a:schemeClr val="dk1"/>
                </a:solidFill>
                <a:latin typeface="Twentieth Century"/>
              </a:rPr>
              <a:t>3. Identify Opportunities for Collective Action</a:t>
            </a:r>
          </a:p>
          <a:p>
            <a:pPr marL="67732" indent="0">
              <a:buNone/>
            </a:pPr>
            <a:r>
              <a:rPr lang="en-US" sz="2000" dirty="0">
                <a:latin typeface="Twentieth Century"/>
              </a:rPr>
              <a:t>	</a:t>
            </a:r>
            <a:r>
              <a:rPr lang="en-US" sz="2000" b="1" dirty="0">
                <a:latin typeface="Twentieth Century"/>
              </a:rPr>
              <a:t>a</a:t>
            </a:r>
            <a:r>
              <a:rPr lang="en-US" sz="2000" dirty="0">
                <a:latin typeface="Twentieth Century"/>
              </a:rPr>
              <a:t>. Identify areas of shared priority and alignment in policy and practice</a:t>
            </a:r>
          </a:p>
          <a:p>
            <a:pPr marL="67732" indent="0">
              <a:buNone/>
            </a:pPr>
            <a:r>
              <a:rPr lang="en-US" sz="2000" dirty="0">
                <a:latin typeface="Twentieth Century"/>
              </a:rPr>
              <a:t>	</a:t>
            </a:r>
            <a:r>
              <a:rPr lang="en-US" sz="2000" b="1" dirty="0">
                <a:latin typeface="Twentieth Century"/>
              </a:rPr>
              <a:t>b</a:t>
            </a:r>
            <a:r>
              <a:rPr lang="en-US" sz="2000" dirty="0">
                <a:latin typeface="Twentieth Century"/>
              </a:rPr>
              <a:t>. Co-create and host shared spaces for all members to interact, align and engage. </a:t>
            </a:r>
          </a:p>
          <a:p>
            <a:pPr marL="67732" indent="0">
              <a:buNone/>
            </a:pPr>
            <a:r>
              <a:rPr lang="en-US" sz="2000" dirty="0">
                <a:latin typeface="Twentieth Century"/>
              </a:rPr>
              <a:t>	</a:t>
            </a:r>
            <a:r>
              <a:rPr lang="en-US" sz="2000" b="1" dirty="0">
                <a:latin typeface="Twentieth Century"/>
              </a:rPr>
              <a:t>c</a:t>
            </a:r>
            <a:r>
              <a:rPr lang="en-US" sz="2000" dirty="0">
                <a:latin typeface="Twentieth Century"/>
              </a:rPr>
              <a:t>. Coordinate resources for high-priority events and shared initiatives</a:t>
            </a:r>
          </a:p>
          <a:p>
            <a:pPr marL="67732" indent="0">
              <a:buNone/>
            </a:pPr>
            <a:r>
              <a:rPr lang="en-US" sz="2000" dirty="0">
                <a:latin typeface="Twentieth Century"/>
              </a:rPr>
              <a:t>	</a:t>
            </a:r>
            <a:r>
              <a:rPr lang="en-US" sz="2000" b="1" dirty="0">
                <a:latin typeface="Twentieth Century"/>
              </a:rPr>
              <a:t>d</a:t>
            </a:r>
            <a:r>
              <a:rPr lang="en-US" sz="2000" dirty="0">
                <a:latin typeface="Twentieth Century"/>
              </a:rPr>
              <a:t>. Develop and share educational materials and training across state lines</a:t>
            </a:r>
          </a:p>
          <a:p>
            <a:pPr marL="270927" indent="0">
              <a:spcBef>
                <a:spcPts val="0"/>
              </a:spcBef>
              <a:buSzPts val="3200"/>
              <a:buNone/>
            </a:pPr>
            <a:endParaRPr lang="en-US" dirty="0">
              <a:solidFill>
                <a:schemeClr val="dk1"/>
              </a:solidFill>
              <a:latin typeface="Twentieth Century"/>
              <a:ea typeface="Twentieth Century"/>
              <a:cs typeface="Twentieth Century"/>
              <a:sym typeface="Twentieth Century"/>
            </a:endParaRPr>
          </a:p>
        </p:txBody>
      </p:sp>
    </p:spTree>
    <p:extLst>
      <p:ext uri="{BB962C8B-B14F-4D97-AF65-F5344CB8AC3E}">
        <p14:creationId xmlns:p14="http://schemas.microsoft.com/office/powerpoint/2010/main" val="33807709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2">
          <a:extLst>
            <a:ext uri="{FF2B5EF4-FFF2-40B4-BE49-F238E27FC236}">
              <a16:creationId xmlns:a16="http://schemas.microsoft.com/office/drawing/2014/main" id="{5C0CADC9-578C-9FC1-8FCE-4B60EE25FED0}"/>
            </a:ext>
          </a:extLst>
        </p:cNvPr>
        <p:cNvGrpSpPr/>
        <p:nvPr/>
      </p:nvGrpSpPr>
      <p:grpSpPr>
        <a:xfrm>
          <a:off x="0" y="0"/>
          <a:ext cx="0" cy="0"/>
          <a:chOff x="0" y="0"/>
          <a:chExt cx="0" cy="0"/>
        </a:xfrm>
      </p:grpSpPr>
      <p:sp>
        <p:nvSpPr>
          <p:cNvPr id="83" name="Google Shape;83;p5">
            <a:extLst>
              <a:ext uri="{FF2B5EF4-FFF2-40B4-BE49-F238E27FC236}">
                <a16:creationId xmlns:a16="http://schemas.microsoft.com/office/drawing/2014/main" id="{447D8B2C-2611-4D5E-2C17-E7BC4B0CA3B3}"/>
              </a:ext>
            </a:extLst>
          </p:cNvPr>
          <p:cNvSpPr txBox="1">
            <a:spLocks noGrp="1"/>
          </p:cNvSpPr>
          <p:nvPr>
            <p:ph type="title"/>
          </p:nvPr>
        </p:nvSpPr>
        <p:spPr>
          <a:xfrm>
            <a:off x="609600" y="274637"/>
            <a:ext cx="10972800" cy="1143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r>
              <a:rPr lang="en-US" sz="4270" b="1" dirty="0">
                <a:solidFill>
                  <a:schemeClr val="accent1">
                    <a:lumMod val="50000"/>
                  </a:schemeClr>
                </a:solidFill>
                <a:latin typeface="Twentieth Century"/>
              </a:rPr>
              <a:t>Lessons Learned: Key Strategies</a:t>
            </a:r>
            <a:endParaRPr sz="4270" b="1" dirty="0">
              <a:solidFill>
                <a:schemeClr val="accent1">
                  <a:lumMod val="50000"/>
                </a:schemeClr>
              </a:solidFill>
              <a:latin typeface="Twentieth Century"/>
            </a:endParaRPr>
          </a:p>
        </p:txBody>
      </p:sp>
      <p:sp>
        <p:nvSpPr>
          <p:cNvPr id="84" name="Google Shape;84;p5">
            <a:extLst>
              <a:ext uri="{FF2B5EF4-FFF2-40B4-BE49-F238E27FC236}">
                <a16:creationId xmlns:a16="http://schemas.microsoft.com/office/drawing/2014/main" id="{3C39B151-65B5-7283-85C5-06EE7CE2E964}"/>
              </a:ext>
            </a:extLst>
          </p:cNvPr>
          <p:cNvSpPr txBox="1">
            <a:spLocks noGrp="1"/>
          </p:cNvSpPr>
          <p:nvPr>
            <p:ph type="body" idx="1"/>
          </p:nvPr>
        </p:nvSpPr>
        <p:spPr>
          <a:xfrm>
            <a:off x="572513" y="1163572"/>
            <a:ext cx="10840681" cy="5236139"/>
          </a:xfrm>
          <a:prstGeom prst="rect">
            <a:avLst/>
          </a:prstGeom>
          <a:noFill/>
          <a:ln>
            <a:noFill/>
          </a:ln>
        </p:spPr>
        <p:txBody>
          <a:bodyPr spcFirstLastPara="1" wrap="square" lIns="121900" tIns="60933" rIns="121900" bIns="60933" anchor="t"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ts val="3200"/>
              <a:buNone/>
            </a:pPr>
            <a:r>
              <a:rPr lang="en-US" dirty="0"/>
              <a:t>	</a:t>
            </a:r>
            <a:endParaRPr lang="en-US" dirty="0">
              <a:solidFill>
                <a:schemeClr val="dk1"/>
              </a:solidFill>
              <a:latin typeface="Twentieth Century"/>
              <a:ea typeface="Twentieth Century"/>
              <a:cs typeface="Twentieth Century"/>
              <a:sym typeface="Twentieth Century"/>
            </a:endParaRPr>
          </a:p>
        </p:txBody>
      </p:sp>
      <p:sp>
        <p:nvSpPr>
          <p:cNvPr id="3" name="TextBox 2">
            <a:extLst>
              <a:ext uri="{FF2B5EF4-FFF2-40B4-BE49-F238E27FC236}">
                <a16:creationId xmlns:a16="http://schemas.microsoft.com/office/drawing/2014/main" id="{98709E4F-9D42-2C4D-A3D9-E0006E9ACFD6}"/>
              </a:ext>
            </a:extLst>
          </p:cNvPr>
          <p:cNvSpPr txBox="1"/>
          <p:nvPr/>
        </p:nvSpPr>
        <p:spPr>
          <a:xfrm>
            <a:off x="403306" y="1237743"/>
            <a:ext cx="11422471" cy="3065326"/>
          </a:xfrm>
          <a:prstGeom prst="rect">
            <a:avLst/>
          </a:prstGeom>
          <a:noFill/>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4320"/>
            <a:r>
              <a:rPr lang="en-US" sz="1870" b="1" dirty="0">
                <a:latin typeface="Twentieth Century"/>
              </a:rPr>
              <a:t>4. Center Success Around People with Lived Experience and Community Voices</a:t>
            </a:r>
          </a:p>
          <a:p>
            <a:pPr marL="877824" lvl="2"/>
            <a:r>
              <a:rPr lang="en-US" sz="1870" dirty="0">
                <a:latin typeface="Twentieth Century"/>
              </a:rPr>
              <a:t>	</a:t>
            </a:r>
            <a:r>
              <a:rPr lang="en-US" sz="1870" b="1" dirty="0">
                <a:latin typeface="Twentieth Century"/>
              </a:rPr>
              <a:t>a</a:t>
            </a:r>
            <a:r>
              <a:rPr lang="en-US" sz="1870" dirty="0">
                <a:latin typeface="Twentieth Century"/>
              </a:rPr>
              <a:t>. Engage advocacy groups and other key stakeholders as long-term partners</a:t>
            </a:r>
          </a:p>
          <a:p>
            <a:pPr marL="877824" lvl="2"/>
            <a:r>
              <a:rPr lang="en-US" sz="1870" dirty="0">
                <a:latin typeface="Twentieth Century"/>
              </a:rPr>
              <a:t>	</a:t>
            </a:r>
            <a:r>
              <a:rPr lang="en-US" sz="1870" b="1" dirty="0">
                <a:latin typeface="Twentieth Century"/>
              </a:rPr>
              <a:t>b</a:t>
            </a:r>
            <a:r>
              <a:rPr lang="en-US" sz="1870" dirty="0">
                <a:latin typeface="Twentieth Century"/>
              </a:rPr>
              <a:t>. Use quantitative and qualitative data, including personal stories, to highlight needs and Inform 	solutions</a:t>
            </a:r>
          </a:p>
          <a:p>
            <a:pPr marL="877824" lvl="2"/>
            <a:r>
              <a:rPr lang="en-US" sz="1870" dirty="0">
                <a:latin typeface="Twentieth Century"/>
              </a:rPr>
              <a:t>	</a:t>
            </a:r>
            <a:r>
              <a:rPr lang="en-US" sz="1870" b="1" dirty="0">
                <a:latin typeface="Twentieth Century"/>
              </a:rPr>
              <a:t>c</a:t>
            </a:r>
            <a:r>
              <a:rPr lang="en-US" sz="1870" dirty="0">
                <a:latin typeface="Twentieth Century"/>
              </a:rPr>
              <a:t>. Engage in cross-state collaboration with other state associations and advocacy groups operating in similar geographic and political contexts</a:t>
            </a:r>
          </a:p>
          <a:p>
            <a:endParaRPr lang="en-US" sz="2489" dirty="0">
              <a:latin typeface="Twentieth Century"/>
            </a:endParaRPr>
          </a:p>
          <a:p>
            <a:pPr marL="274320"/>
            <a:r>
              <a:rPr lang="en-US" sz="1870" b="1" dirty="0">
                <a:latin typeface="Twentieth Century"/>
              </a:rPr>
              <a:t>5. Engage a Range of Stakeholder Groups</a:t>
            </a:r>
          </a:p>
          <a:p>
            <a:r>
              <a:rPr lang="en-US" sz="1870" dirty="0">
                <a:latin typeface="Twentieth Century"/>
              </a:rPr>
              <a:t>	</a:t>
            </a:r>
            <a:r>
              <a:rPr lang="en-US" sz="1870" b="1" dirty="0">
                <a:latin typeface="Twentieth Century"/>
              </a:rPr>
              <a:t>a</a:t>
            </a:r>
            <a:r>
              <a:rPr lang="en-US" sz="1870" dirty="0">
                <a:latin typeface="Twentieth Century"/>
              </a:rPr>
              <a:t>. Expand partnerships to include non-traditional stakeholders for a broader impact</a:t>
            </a:r>
          </a:p>
          <a:p>
            <a:r>
              <a:rPr lang="en-US" sz="1870" dirty="0">
                <a:latin typeface="Twentieth Century"/>
              </a:rPr>
              <a:t>	</a:t>
            </a:r>
            <a:r>
              <a:rPr lang="en-US" sz="1870" b="1" dirty="0">
                <a:latin typeface="Twentieth Century"/>
              </a:rPr>
              <a:t>b</a:t>
            </a:r>
            <a:r>
              <a:rPr lang="en-US" sz="1870" dirty="0">
                <a:latin typeface="Twentieth Century"/>
              </a:rPr>
              <a:t>. Engage national level advocacy and associations to learn how federal policy will impact your 	state </a:t>
            </a:r>
          </a:p>
        </p:txBody>
      </p:sp>
    </p:spTree>
    <p:extLst>
      <p:ext uri="{BB962C8B-B14F-4D97-AF65-F5344CB8AC3E}">
        <p14:creationId xmlns:p14="http://schemas.microsoft.com/office/powerpoint/2010/main" val="960166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DD9D574-1798-B645-7FC1-0B7A952B7586}"/>
              </a:ext>
            </a:extLst>
          </p:cNvPr>
          <p:cNvSpPr>
            <a:spLocks noGrp="1"/>
          </p:cNvSpPr>
          <p:nvPr>
            <p:ph type="subTitle" idx="1"/>
          </p:nvPr>
        </p:nvSpPr>
        <p:spPr>
          <a:xfrm>
            <a:off x="869319" y="227223"/>
            <a:ext cx="11610548" cy="970768"/>
          </a:xfr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l"/>
            <a:r>
              <a:rPr lang="en-US" sz="3250" b="1" dirty="0">
                <a:solidFill>
                  <a:schemeClr val="accent1">
                    <a:lumMod val="50000"/>
                  </a:schemeClr>
                </a:solidFill>
                <a:latin typeface="Twentieth Century"/>
              </a:rPr>
              <a:t>Oklahoma Delta Center Project: Key Partners &amp; Achievements</a:t>
            </a:r>
          </a:p>
        </p:txBody>
      </p:sp>
      <p:cxnSp>
        <p:nvCxnSpPr>
          <p:cNvPr id="5" name="Straight Connector 4">
            <a:extLst>
              <a:ext uri="{FF2B5EF4-FFF2-40B4-BE49-F238E27FC236}">
                <a16:creationId xmlns:a16="http://schemas.microsoft.com/office/drawing/2014/main" id="{952AA9D2-D561-2DDE-B42E-C351B5A35593}"/>
              </a:ext>
            </a:extLst>
          </p:cNvPr>
          <p:cNvCxnSpPr>
            <a:cxnSpLocks/>
          </p:cNvCxnSpPr>
          <p:nvPr/>
        </p:nvCxnSpPr>
        <p:spPr>
          <a:xfrm>
            <a:off x="927125" y="966157"/>
            <a:ext cx="10299675" cy="0"/>
          </a:xfrm>
          <a:prstGeom prst="line">
            <a:avLst/>
          </a:prstGeom>
          <a:ln w="38100">
            <a:solidFill>
              <a:srgbClr val="295D9C"/>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D5433BD0-EF6B-ED47-BDB2-9C83B660B18C}"/>
              </a:ext>
            </a:extLst>
          </p:cNvPr>
          <p:cNvSpPr txBox="1"/>
          <p:nvPr/>
        </p:nvSpPr>
        <p:spPr>
          <a:xfrm>
            <a:off x="927126" y="1237524"/>
            <a:ext cx="10936221" cy="4359335"/>
          </a:xfrm>
          <a:prstGeom prst="rect">
            <a:avLst/>
          </a:prstGeom>
          <a:noFill/>
          <a:ln>
            <a:noFill/>
          </a:ln>
        </p:spPr>
        <p:txBody>
          <a:bodyPr wrap="square" rtlCol="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fontAlgn="base"/>
            <a:r>
              <a:rPr lang="en-US" sz="2133" b="1" dirty="0">
                <a:solidFill>
                  <a:srgbClr val="1C2856"/>
                </a:solidFill>
                <a:latin typeface="Twentieth Century"/>
              </a:rPr>
              <a:t>Project Achievements </a:t>
            </a:r>
          </a:p>
          <a:p>
            <a:pPr marL="457189" indent="-457189" fontAlgn="base">
              <a:buFont typeface="Arial" panose="020B0604020202020204" pitchFamily="34" charset="0"/>
              <a:buChar char="•"/>
            </a:pPr>
            <a:r>
              <a:rPr lang="en-US" sz="2133" dirty="0">
                <a:solidFill>
                  <a:srgbClr val="1C2856"/>
                </a:solidFill>
                <a:latin typeface="Twentieth Century"/>
              </a:rPr>
              <a:t>Co-location of offices at association level &amp; by some providers (CBHO/FQHC)</a:t>
            </a:r>
          </a:p>
          <a:p>
            <a:pPr marL="457189" indent="-457189" fontAlgn="base">
              <a:buFont typeface="Arial" panose="020B0604020202020204" pitchFamily="34" charset="0"/>
              <a:buChar char="•"/>
            </a:pPr>
            <a:r>
              <a:rPr lang="en-US" sz="2133" dirty="0">
                <a:solidFill>
                  <a:srgbClr val="1C2856"/>
                </a:solidFill>
                <a:latin typeface="Twentieth Century"/>
              </a:rPr>
              <a:t>Oklahoma Transformative Care Symposium </a:t>
            </a:r>
          </a:p>
          <a:p>
            <a:pPr marL="457189" indent="-457189" fontAlgn="base">
              <a:buFont typeface="Arial" panose="020B0604020202020204" pitchFamily="34" charset="0"/>
              <a:buChar char="•"/>
            </a:pPr>
            <a:r>
              <a:rPr lang="en-US" sz="2133" dirty="0">
                <a:solidFill>
                  <a:srgbClr val="1C2856"/>
                </a:solidFill>
                <a:latin typeface="Twentieth Century"/>
              </a:rPr>
              <a:t>Centering of people with lived experience including Dr. Drummond provider burn out prevention training</a:t>
            </a:r>
          </a:p>
          <a:p>
            <a:pPr marL="457189" indent="-457189" fontAlgn="base">
              <a:buFont typeface="Arial" panose="020B0604020202020204" pitchFamily="34" charset="0"/>
              <a:buChar char="•"/>
            </a:pPr>
            <a:r>
              <a:rPr lang="en-US" sz="2133" dirty="0">
                <a:solidFill>
                  <a:srgbClr val="1C2856"/>
                </a:solidFill>
                <a:latin typeface="Twentieth Century"/>
              </a:rPr>
              <a:t>Joint strategic planning session in preparation for Medicaid managed care implementation </a:t>
            </a:r>
          </a:p>
          <a:p>
            <a:pPr marL="457189" indent="-457189" fontAlgn="base">
              <a:buFont typeface="Arial" panose="020B0604020202020204" pitchFamily="34" charset="0"/>
              <a:buChar char="•"/>
            </a:pPr>
            <a:r>
              <a:rPr lang="en-US" sz="2133" dirty="0">
                <a:solidFill>
                  <a:srgbClr val="1C2856"/>
                </a:solidFill>
                <a:latin typeface="Twentieth Century"/>
              </a:rPr>
              <a:t>Integration of CIN  </a:t>
            </a:r>
          </a:p>
          <a:p>
            <a:pPr fontAlgn="base"/>
            <a:r>
              <a:rPr lang="en-US" sz="2133" b="1" dirty="0">
                <a:solidFill>
                  <a:srgbClr val="1C2856"/>
                </a:solidFill>
                <a:latin typeface="Twentieth Century"/>
              </a:rPr>
              <a:t>Spillover Effect </a:t>
            </a:r>
          </a:p>
          <a:p>
            <a:pPr marL="457189" indent="-457189" fontAlgn="base">
              <a:buFont typeface="Arial" panose="020B0604020202020204" pitchFamily="34" charset="0"/>
              <a:buChar char="•"/>
            </a:pPr>
            <a:r>
              <a:rPr lang="en-US" sz="2133" dirty="0">
                <a:solidFill>
                  <a:srgbClr val="1C2856"/>
                </a:solidFill>
                <a:latin typeface="Twentieth Century"/>
              </a:rPr>
              <a:t>Continued co-location at both association &amp; provider site levels including one merger of </a:t>
            </a:r>
          </a:p>
          <a:p>
            <a:pPr marL="457189" indent="-457189" fontAlgn="base">
              <a:buFont typeface="Arial" panose="020B0604020202020204" pitchFamily="34" charset="0"/>
              <a:buChar char="•"/>
            </a:pPr>
            <a:r>
              <a:rPr lang="en-US" sz="2133" dirty="0">
                <a:solidFill>
                  <a:srgbClr val="1C2856"/>
                </a:solidFill>
                <a:latin typeface="Twentieth Century"/>
              </a:rPr>
              <a:t>CCBHC/FQHC </a:t>
            </a:r>
          </a:p>
          <a:p>
            <a:pPr marL="457189" indent="-457189" fontAlgn="base">
              <a:buFont typeface="Arial" panose="020B0604020202020204" pitchFamily="34" charset="0"/>
              <a:buChar char="•"/>
            </a:pPr>
            <a:r>
              <a:rPr lang="en-US" sz="2133" dirty="0">
                <a:solidFill>
                  <a:srgbClr val="1C2856"/>
                </a:solidFill>
                <a:latin typeface="Twentieth Century"/>
              </a:rPr>
              <a:t>Continued joint trainings </a:t>
            </a:r>
          </a:p>
          <a:p>
            <a:pPr marL="457189" indent="-457189" fontAlgn="base">
              <a:buFont typeface="Arial" panose="020B0604020202020204" pitchFamily="34" charset="0"/>
              <a:buChar char="•"/>
            </a:pPr>
            <a:r>
              <a:rPr lang="en-US" sz="2133" dirty="0">
                <a:solidFill>
                  <a:srgbClr val="1C2856"/>
                </a:solidFill>
                <a:latin typeface="Twentieth Century"/>
              </a:rPr>
              <a:t>Continued joint legislative advocacy events </a:t>
            </a:r>
          </a:p>
          <a:p>
            <a:pPr marL="457189" indent="-457189" fontAlgn="base">
              <a:buFont typeface="Arial" panose="020B0604020202020204" pitchFamily="34" charset="0"/>
              <a:buChar char="•"/>
            </a:pPr>
            <a:r>
              <a:rPr lang="en-US" sz="2133" dirty="0">
                <a:solidFill>
                  <a:srgbClr val="1C2856"/>
                </a:solidFill>
                <a:latin typeface="Twentieth Century"/>
              </a:rPr>
              <a:t>Continued integration of CIN</a:t>
            </a:r>
          </a:p>
        </p:txBody>
      </p:sp>
      <p:pic>
        <p:nvPicPr>
          <p:cNvPr id="11" name="Picture 10" descr="A green and blue logo&#10;&#10;AI-generated content may be incorrect.">
            <a:extLst>
              <a:ext uri="{FF2B5EF4-FFF2-40B4-BE49-F238E27FC236}">
                <a16:creationId xmlns:a16="http://schemas.microsoft.com/office/drawing/2014/main" id="{D7E8248B-30BB-23CC-569E-B4FDA0AD4776}"/>
              </a:ext>
            </a:extLst>
          </p:cNvPr>
          <p:cNvPicPr>
            <a:picLocks noChangeAspect="1"/>
          </p:cNvPicPr>
          <p:nvPr/>
        </p:nvPicPr>
        <p:blipFill>
          <a:blip r:embed="rId3"/>
          <a:stretch>
            <a:fillRect/>
          </a:stretch>
        </p:blipFill>
        <p:spPr>
          <a:xfrm>
            <a:off x="3371885" y="5621853"/>
            <a:ext cx="2362067" cy="1236148"/>
          </a:xfrm>
          <a:prstGeom prst="rect">
            <a:avLst/>
          </a:prstGeom>
        </p:spPr>
      </p:pic>
      <p:pic>
        <p:nvPicPr>
          <p:cNvPr id="13" name="Picture 12" descr="A yellow and blue letter on a black background&#10;&#10;AI-generated content may be incorrect.">
            <a:extLst>
              <a:ext uri="{FF2B5EF4-FFF2-40B4-BE49-F238E27FC236}">
                <a16:creationId xmlns:a16="http://schemas.microsoft.com/office/drawing/2014/main" id="{A485DA88-A057-E3DB-BC09-4D6527EF22D4}"/>
              </a:ext>
            </a:extLst>
          </p:cNvPr>
          <p:cNvPicPr>
            <a:picLocks noChangeAspect="1"/>
          </p:cNvPicPr>
          <p:nvPr/>
        </p:nvPicPr>
        <p:blipFill>
          <a:blip r:embed="rId4"/>
          <a:stretch>
            <a:fillRect/>
          </a:stretch>
        </p:blipFill>
        <p:spPr>
          <a:xfrm>
            <a:off x="1128504" y="5897652"/>
            <a:ext cx="2097555" cy="733125"/>
          </a:xfrm>
          <a:prstGeom prst="rect">
            <a:avLst/>
          </a:prstGeom>
        </p:spPr>
      </p:pic>
    </p:spTree>
    <p:extLst>
      <p:ext uri="{BB962C8B-B14F-4D97-AF65-F5344CB8AC3E}">
        <p14:creationId xmlns:p14="http://schemas.microsoft.com/office/powerpoint/2010/main" val="2206094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5"/>
          <p:cNvSpPr txBox="1">
            <a:spLocks noGrp="1"/>
          </p:cNvSpPr>
          <p:nvPr>
            <p:ph type="title"/>
          </p:nvPr>
        </p:nvSpPr>
        <p:spPr>
          <a:xfrm>
            <a:off x="609600" y="274637"/>
            <a:ext cx="10972800" cy="1143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chemeClr val="dk1"/>
              </a:buClr>
              <a:buSzPts val="4400"/>
              <a:buFont typeface="Twentieth Century"/>
              <a:buNone/>
            </a:pPr>
            <a:r>
              <a:rPr lang="en-US" sz="4270" b="1" dirty="0">
                <a:solidFill>
                  <a:schemeClr val="accent1">
                    <a:lumMod val="50000"/>
                  </a:schemeClr>
                </a:solidFill>
                <a:latin typeface="Twentieth Century"/>
              </a:rPr>
              <a:t>New York’s</a:t>
            </a:r>
            <a:br>
              <a:rPr lang="en-US" sz="4270" b="1" dirty="0">
                <a:solidFill>
                  <a:schemeClr val="accent1">
                    <a:lumMod val="50000"/>
                  </a:schemeClr>
                </a:solidFill>
                <a:latin typeface="Twentieth Century"/>
              </a:rPr>
            </a:br>
            <a:r>
              <a:rPr lang="en-US" sz="4270" b="1" dirty="0">
                <a:solidFill>
                  <a:schemeClr val="accent1">
                    <a:lumMod val="50000"/>
                  </a:schemeClr>
                </a:solidFill>
                <a:latin typeface="Twentieth Century"/>
              </a:rPr>
              <a:t>Behavioral Health Landscape</a:t>
            </a:r>
            <a:endParaRPr sz="4270" b="1" dirty="0">
              <a:solidFill>
                <a:schemeClr val="accent1">
                  <a:lumMod val="50000"/>
                </a:schemeClr>
              </a:solidFill>
              <a:latin typeface="Twentieth Century"/>
            </a:endParaRPr>
          </a:p>
        </p:txBody>
      </p:sp>
      <p:sp>
        <p:nvSpPr>
          <p:cNvPr id="84" name="Google Shape;84;p5"/>
          <p:cNvSpPr txBox="1">
            <a:spLocks noGrp="1"/>
          </p:cNvSpPr>
          <p:nvPr>
            <p:ph type="body" idx="1"/>
          </p:nvPr>
        </p:nvSpPr>
        <p:spPr>
          <a:xfrm>
            <a:off x="711200" y="1919796"/>
            <a:ext cx="5384800" cy="4526000"/>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ct val="100000"/>
              <a:buNone/>
            </a:pPr>
            <a:r>
              <a:rPr lang="en-US" sz="2400" b="1" u="sng" dirty="0">
                <a:solidFill>
                  <a:schemeClr val="dk1"/>
                </a:solidFill>
                <a:latin typeface="Twentieth Century"/>
                <a:ea typeface="Twentieth Century"/>
                <a:cs typeface="Twentieth Century"/>
                <a:sym typeface="Twentieth Century"/>
              </a:rPr>
              <a:t>THEN (2018 – 2020)</a:t>
            </a:r>
          </a:p>
          <a:p>
            <a:pPr marL="651917" indent="-380990">
              <a:spcBef>
                <a:spcPts val="0"/>
              </a:spcBef>
              <a:buSzPct val="100000"/>
            </a:pPr>
            <a:r>
              <a:rPr lang="en-US" sz="1600" dirty="0">
                <a:latin typeface="Twentieth Century"/>
              </a:rPr>
              <a:t>Workforce shortages, underfunded providers</a:t>
            </a:r>
          </a:p>
          <a:p>
            <a:pPr marL="1261502" lvl="1" indent="-380990">
              <a:spcBef>
                <a:spcPts val="0"/>
              </a:spcBef>
              <a:buSzPct val="100000"/>
            </a:pPr>
            <a:r>
              <a:rPr lang="en-US" sz="1600" dirty="0">
                <a:solidFill>
                  <a:schemeClr val="dk1"/>
                </a:solidFill>
                <a:latin typeface="Twentieth Century"/>
                <a:ea typeface="Twentieth Century"/>
                <a:cs typeface="Twentieth Century"/>
                <a:sym typeface="Twentieth Century"/>
              </a:rPr>
              <a:t>Opp</a:t>
            </a:r>
            <a:r>
              <a:rPr lang="en-US" sz="1600" dirty="0">
                <a:latin typeface="Twentieth Century"/>
              </a:rPr>
              <a:t>ortunity for mergers/collaboration?</a:t>
            </a:r>
          </a:p>
          <a:p>
            <a:pPr marL="651917" indent="-380990">
              <a:spcBef>
                <a:spcPts val="0"/>
              </a:spcBef>
              <a:buSzPct val="100000"/>
            </a:pPr>
            <a:r>
              <a:rPr lang="en-US" sz="1600" dirty="0">
                <a:latin typeface="Twentieth Century"/>
              </a:rPr>
              <a:t>Emphasis on VBP</a:t>
            </a:r>
          </a:p>
          <a:p>
            <a:pPr marL="651917" indent="-380990">
              <a:spcBef>
                <a:spcPts val="0"/>
              </a:spcBef>
              <a:buSzPct val="100000"/>
            </a:pPr>
            <a:r>
              <a:rPr lang="en-US" sz="1600" dirty="0">
                <a:latin typeface="Twentieth Century"/>
              </a:rPr>
              <a:t>Pending integration regulations</a:t>
            </a:r>
          </a:p>
          <a:p>
            <a:pPr marL="651917" indent="-380990">
              <a:spcBef>
                <a:spcPts val="0"/>
              </a:spcBef>
              <a:buSzPct val="100000"/>
            </a:pPr>
            <a:r>
              <a:rPr lang="en-US" sz="1600" dirty="0">
                <a:latin typeface="Twentieth Century"/>
              </a:rPr>
              <a:t>COVID-19 &amp; Telehealth Pivot</a:t>
            </a:r>
          </a:p>
          <a:p>
            <a:pPr marL="651917" indent="-380990">
              <a:spcBef>
                <a:spcPts val="0"/>
              </a:spcBef>
              <a:buSzPct val="100000"/>
            </a:pPr>
            <a:r>
              <a:rPr lang="en-US" sz="1600" dirty="0">
                <a:latin typeface="Twentieth Century"/>
              </a:rPr>
              <a:t>Silos between BH and PC</a:t>
            </a:r>
          </a:p>
          <a:p>
            <a:pPr marL="651917" indent="-380990">
              <a:spcBef>
                <a:spcPts val="0"/>
              </a:spcBef>
              <a:buSzPct val="100000"/>
            </a:pPr>
            <a:endParaRPr lang="en-US" sz="1600" dirty="0">
              <a:latin typeface="Twentieth Century"/>
            </a:endParaRPr>
          </a:p>
        </p:txBody>
      </p:sp>
      <p:sp>
        <p:nvSpPr>
          <p:cNvPr id="85" name="Google Shape;85;p5"/>
          <p:cNvSpPr txBox="1">
            <a:spLocks noGrp="1"/>
          </p:cNvSpPr>
          <p:nvPr>
            <p:ph type="body" idx="2"/>
          </p:nvPr>
        </p:nvSpPr>
        <p:spPr>
          <a:xfrm>
            <a:off x="6096000" y="1919796"/>
            <a:ext cx="5384800" cy="4526000"/>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ct val="100000"/>
              <a:buNone/>
            </a:pPr>
            <a:r>
              <a:rPr lang="en-US" sz="2400" b="1" u="sng" dirty="0">
                <a:solidFill>
                  <a:schemeClr val="dk1"/>
                </a:solidFill>
                <a:latin typeface="Twentieth Century"/>
                <a:ea typeface="Twentieth Century"/>
                <a:cs typeface="Twentieth Century"/>
                <a:sym typeface="Twentieth Century"/>
              </a:rPr>
              <a:t>NOW (2025)</a:t>
            </a:r>
          </a:p>
          <a:p>
            <a:pPr marL="651917" indent="-380990">
              <a:spcBef>
                <a:spcPts val="0"/>
              </a:spcBef>
              <a:buSzPct val="100000"/>
            </a:pPr>
            <a:r>
              <a:rPr lang="en-US" sz="1600" dirty="0">
                <a:solidFill>
                  <a:schemeClr val="dk1"/>
                </a:solidFill>
                <a:latin typeface="Twentieth Century"/>
                <a:ea typeface="Twentieth Century"/>
                <a:cs typeface="Twentieth Century"/>
                <a:sym typeface="Twentieth Century"/>
              </a:rPr>
              <a:t>Increased CCBHC penetration</a:t>
            </a:r>
          </a:p>
          <a:p>
            <a:pPr marL="651917" indent="-380990">
              <a:spcBef>
                <a:spcPts val="0"/>
              </a:spcBef>
              <a:buSzPct val="100000"/>
            </a:pPr>
            <a:r>
              <a:rPr lang="en-US" sz="1600" dirty="0">
                <a:latin typeface="Twentieth Century"/>
              </a:rPr>
              <a:t>Future of VBP unclear</a:t>
            </a:r>
            <a:endParaRPr lang="en-US" sz="1600" dirty="0">
              <a:solidFill>
                <a:schemeClr val="dk1"/>
              </a:solidFill>
              <a:latin typeface="Twentieth Century"/>
              <a:ea typeface="Twentieth Century"/>
              <a:cs typeface="Twentieth Century"/>
              <a:sym typeface="Twentieth Century"/>
            </a:endParaRPr>
          </a:p>
          <a:p>
            <a:pPr marL="651917" indent="-380990">
              <a:spcBef>
                <a:spcPts val="0"/>
              </a:spcBef>
              <a:buSzPct val="100000"/>
            </a:pPr>
            <a:r>
              <a:rPr lang="en-US" sz="1600" dirty="0">
                <a:latin typeface="Twentieth Century"/>
              </a:rPr>
              <a:t>State investment in BH, but lack of health plan accountability and state oversight in relation to:</a:t>
            </a:r>
          </a:p>
          <a:p>
            <a:pPr marL="1261502" lvl="1" indent="-380990">
              <a:spcBef>
                <a:spcPts val="0"/>
              </a:spcBef>
              <a:buSzPct val="100000"/>
            </a:pPr>
            <a:r>
              <a:rPr lang="en-US" sz="1600" dirty="0">
                <a:latin typeface="Twentieth Century"/>
              </a:rPr>
              <a:t>New commercial rates mandate</a:t>
            </a:r>
          </a:p>
          <a:p>
            <a:pPr marL="1261502" lvl="1" indent="-380990">
              <a:spcBef>
                <a:spcPts val="0"/>
              </a:spcBef>
              <a:buSzPct val="100000"/>
            </a:pPr>
            <a:r>
              <a:rPr lang="en-US" sz="1600" dirty="0">
                <a:solidFill>
                  <a:schemeClr val="dk1"/>
                </a:solidFill>
                <a:latin typeface="Twentieth Century"/>
                <a:ea typeface="Twentieth Century"/>
                <a:cs typeface="Twentieth Century"/>
                <a:sym typeface="Twentieth Century"/>
              </a:rPr>
              <a:t>Managed Care plans required to</a:t>
            </a:r>
            <a:r>
              <a:rPr lang="en-US" sz="1600" dirty="0">
                <a:latin typeface="Twentieth Century"/>
              </a:rPr>
              <a:t> pay “government rate”</a:t>
            </a:r>
          </a:p>
          <a:p>
            <a:pPr marL="1261502" lvl="1" indent="-380990">
              <a:spcBef>
                <a:spcPts val="0"/>
              </a:spcBef>
              <a:buSzPct val="100000"/>
            </a:pPr>
            <a:r>
              <a:rPr lang="en-US" sz="1600" dirty="0">
                <a:latin typeface="Twentieth Century"/>
              </a:rPr>
              <a:t>Federal and State parity compliance</a:t>
            </a:r>
          </a:p>
          <a:p>
            <a:pPr marL="1109106" lvl="1" indent="-228594">
              <a:spcBef>
                <a:spcPts val="0"/>
              </a:spcBef>
              <a:buSzPct val="100000"/>
            </a:pPr>
            <a:r>
              <a:rPr lang="en-US" sz="1600" dirty="0">
                <a:solidFill>
                  <a:schemeClr val="dk1"/>
                </a:solidFill>
                <a:latin typeface="Twentieth Century"/>
                <a:ea typeface="Twentieth Century"/>
                <a:cs typeface="Twentieth Century"/>
                <a:sym typeface="Twentieth Century"/>
              </a:rPr>
              <a:t>    How do new policies apply to FQHCs?</a:t>
            </a:r>
          </a:p>
          <a:p>
            <a:pPr marL="651917" indent="-380990">
              <a:spcBef>
                <a:spcPts val="0"/>
              </a:spcBef>
              <a:buSzPct val="100000"/>
            </a:pPr>
            <a:r>
              <a:rPr lang="en-US" sz="1600" dirty="0">
                <a:latin typeface="Twentieth Century"/>
              </a:rPr>
              <a:t>Ongoing issues with managed care plans</a:t>
            </a:r>
          </a:p>
          <a:p>
            <a:pPr marL="651917" indent="-380990">
              <a:spcBef>
                <a:spcPts val="0"/>
              </a:spcBef>
              <a:buSzPct val="100000"/>
            </a:pPr>
            <a:r>
              <a:rPr lang="en-US" sz="1600" dirty="0">
                <a:latin typeface="Twentieth Century"/>
              </a:rPr>
              <a:t>Focus on PCBH Integration slowed considerably </a:t>
            </a:r>
            <a:endParaRPr sz="2400" dirty="0">
              <a:solidFill>
                <a:schemeClr val="dk1"/>
              </a:solidFill>
              <a:latin typeface="Twentieth Century"/>
              <a:ea typeface="Twentieth Century"/>
              <a:cs typeface="Twentieth Century"/>
              <a:sym typeface="Twentieth Century"/>
            </a:endParaRPr>
          </a:p>
        </p:txBody>
      </p:sp>
      <p:sp>
        <p:nvSpPr>
          <p:cNvPr id="2" name="Google Shape;84;p5">
            <a:extLst>
              <a:ext uri="{FF2B5EF4-FFF2-40B4-BE49-F238E27FC236}">
                <a16:creationId xmlns:a16="http://schemas.microsoft.com/office/drawing/2014/main" id="{F9286239-719A-CA63-CF54-1EDF014079E4}"/>
              </a:ext>
            </a:extLst>
          </p:cNvPr>
          <p:cNvSpPr txBox="1">
            <a:spLocks/>
          </p:cNvSpPr>
          <p:nvPr/>
        </p:nvSpPr>
        <p:spPr>
          <a:xfrm>
            <a:off x="184702" y="4966283"/>
            <a:ext cx="11509407" cy="4854335"/>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ct val="100000"/>
              <a:buFont typeface="Arial"/>
              <a:buNone/>
            </a:pPr>
            <a:r>
              <a:rPr lang="en-US" sz="2000" b="1" u="sng" dirty="0">
                <a:latin typeface="Twentieth Century"/>
              </a:rPr>
              <a:t>Ongoing Regulatory Context (Then AND Now)</a:t>
            </a:r>
          </a:p>
          <a:p>
            <a:pPr marL="651917" indent="-380990">
              <a:spcBef>
                <a:spcPts val="0"/>
              </a:spcBef>
              <a:buSzPct val="100000"/>
            </a:pPr>
            <a:r>
              <a:rPr lang="en-US" sz="2000" dirty="0">
                <a:latin typeface="Twentieth Century"/>
              </a:rPr>
              <a:t>Fragmented State oversight  - Medicaid, primary care, mental health, substance use disorders all separate agencies, overseeing providers in common but often providing conflicting guidance.</a:t>
            </a:r>
          </a:p>
          <a:p>
            <a:pPr marL="1261502" lvl="1" indent="-380990">
              <a:spcBef>
                <a:spcPts val="0"/>
              </a:spcBef>
              <a:buSzPct val="100000"/>
            </a:pPr>
            <a:endParaRPr lang="en-US" sz="1400" dirty="0">
              <a:latin typeface="Twentieth Century"/>
            </a:endParaRPr>
          </a:p>
        </p:txBody>
      </p:sp>
    </p:spTree>
    <p:extLst>
      <p:ext uri="{BB962C8B-B14F-4D97-AF65-F5344CB8AC3E}">
        <p14:creationId xmlns:p14="http://schemas.microsoft.com/office/powerpoint/2010/main" val="15635763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2">
          <a:extLst>
            <a:ext uri="{FF2B5EF4-FFF2-40B4-BE49-F238E27FC236}">
              <a16:creationId xmlns:a16="http://schemas.microsoft.com/office/drawing/2014/main" id="{8D7C617F-DA76-682D-84C1-5269A157FAD8}"/>
            </a:ext>
          </a:extLst>
        </p:cNvPr>
        <p:cNvGrpSpPr/>
        <p:nvPr/>
      </p:nvGrpSpPr>
      <p:grpSpPr>
        <a:xfrm>
          <a:off x="0" y="0"/>
          <a:ext cx="0" cy="0"/>
          <a:chOff x="0" y="0"/>
          <a:chExt cx="0" cy="0"/>
        </a:xfrm>
      </p:grpSpPr>
      <p:sp>
        <p:nvSpPr>
          <p:cNvPr id="83" name="Google Shape;83;p5">
            <a:extLst>
              <a:ext uri="{FF2B5EF4-FFF2-40B4-BE49-F238E27FC236}">
                <a16:creationId xmlns:a16="http://schemas.microsoft.com/office/drawing/2014/main" id="{B2F1E55B-819F-F6D9-CED0-4DA7C11B8CE0}"/>
              </a:ext>
            </a:extLst>
          </p:cNvPr>
          <p:cNvSpPr txBox="1">
            <a:spLocks noGrp="1"/>
          </p:cNvSpPr>
          <p:nvPr>
            <p:ph type="title"/>
          </p:nvPr>
        </p:nvSpPr>
        <p:spPr>
          <a:xfrm>
            <a:off x="609600" y="274637"/>
            <a:ext cx="10972800" cy="1143200"/>
          </a:xfrm>
          <a:prstGeom prst="rect">
            <a:avLst/>
          </a:prstGeom>
          <a:noFill/>
          <a:ln>
            <a:noFill/>
          </a:ln>
        </p:spPr>
        <p:txBody>
          <a:bodyPr spcFirstLastPara="1" wrap="square" lIns="121900" tIns="60933" rIns="121900" bIns="60933"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chemeClr val="dk1"/>
              </a:buClr>
              <a:buSzPts val="4400"/>
              <a:buFont typeface="Twentieth Century"/>
              <a:buNone/>
            </a:pPr>
            <a:r>
              <a:rPr lang="en-US" sz="4270" b="1" dirty="0">
                <a:solidFill>
                  <a:schemeClr val="accent1">
                    <a:lumMod val="50000"/>
                  </a:schemeClr>
                </a:solidFill>
                <a:latin typeface="Twentieth Century"/>
              </a:rPr>
              <a:t>Key Partners &amp; Achievements</a:t>
            </a:r>
            <a:endParaRPr sz="4270" b="1" dirty="0">
              <a:solidFill>
                <a:schemeClr val="accent1">
                  <a:lumMod val="50000"/>
                </a:schemeClr>
              </a:solidFill>
              <a:latin typeface="Twentieth Century"/>
            </a:endParaRPr>
          </a:p>
        </p:txBody>
      </p:sp>
      <p:sp>
        <p:nvSpPr>
          <p:cNvPr id="84" name="Google Shape;84;p5">
            <a:extLst>
              <a:ext uri="{FF2B5EF4-FFF2-40B4-BE49-F238E27FC236}">
                <a16:creationId xmlns:a16="http://schemas.microsoft.com/office/drawing/2014/main" id="{F1DB47E3-B8D7-3EA7-E2E8-3E693F83B88D}"/>
              </a:ext>
            </a:extLst>
          </p:cNvPr>
          <p:cNvSpPr txBox="1">
            <a:spLocks noGrp="1"/>
          </p:cNvSpPr>
          <p:nvPr>
            <p:ph type="body" idx="1"/>
          </p:nvPr>
        </p:nvSpPr>
        <p:spPr>
          <a:xfrm>
            <a:off x="711200" y="1919796"/>
            <a:ext cx="5384800" cy="4526000"/>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ct val="100000"/>
              <a:buNone/>
            </a:pPr>
            <a:r>
              <a:rPr lang="en-US" sz="2133" b="1" u="sng" dirty="0">
                <a:solidFill>
                  <a:schemeClr val="dk1"/>
                </a:solidFill>
                <a:latin typeface="Twentieth Century"/>
                <a:ea typeface="Twentieth Century"/>
                <a:cs typeface="Twentieth Century"/>
                <a:sym typeface="Twentieth Century"/>
              </a:rPr>
              <a:t>Partners</a:t>
            </a:r>
          </a:p>
        </p:txBody>
      </p:sp>
      <p:sp>
        <p:nvSpPr>
          <p:cNvPr id="85" name="Google Shape;85;p5">
            <a:extLst>
              <a:ext uri="{FF2B5EF4-FFF2-40B4-BE49-F238E27FC236}">
                <a16:creationId xmlns:a16="http://schemas.microsoft.com/office/drawing/2014/main" id="{9549EB58-27B1-904D-868A-8F3647F8DFC8}"/>
              </a:ext>
            </a:extLst>
          </p:cNvPr>
          <p:cNvSpPr txBox="1">
            <a:spLocks noGrp="1"/>
          </p:cNvSpPr>
          <p:nvPr>
            <p:ph type="body" idx="2"/>
          </p:nvPr>
        </p:nvSpPr>
        <p:spPr>
          <a:xfrm>
            <a:off x="6096000" y="1919796"/>
            <a:ext cx="5384800" cy="4526000"/>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270927" indent="0">
              <a:spcBef>
                <a:spcPts val="0"/>
              </a:spcBef>
              <a:buSzPct val="100000"/>
              <a:buNone/>
            </a:pPr>
            <a:r>
              <a:rPr lang="en-US" sz="2133" b="1" u="sng" dirty="0">
                <a:solidFill>
                  <a:schemeClr val="tx1"/>
                </a:solidFill>
                <a:latin typeface="Twentieth Century"/>
                <a:ea typeface="Twentieth Century"/>
                <a:cs typeface="Twentieth Century"/>
                <a:sym typeface="Twentieth Century"/>
              </a:rPr>
              <a:t>Project Achievements</a:t>
            </a:r>
          </a:p>
          <a:p>
            <a:pPr marL="651917" indent="-380990">
              <a:spcBef>
                <a:spcPts val="0"/>
              </a:spcBef>
              <a:buSzPct val="100000"/>
            </a:pPr>
            <a:r>
              <a:rPr lang="en-US" sz="2133" dirty="0">
                <a:solidFill>
                  <a:schemeClr val="tx1"/>
                </a:solidFill>
                <a:latin typeface="Twentieth Century"/>
                <a:ea typeface="Twentieth Century"/>
                <a:cs typeface="Twentieth Century"/>
                <a:sym typeface="Twentieth Century"/>
              </a:rPr>
              <a:t>Regional roundtables</a:t>
            </a:r>
          </a:p>
          <a:p>
            <a:pPr marL="651917" indent="-380990">
              <a:spcBef>
                <a:spcPts val="0"/>
              </a:spcBef>
              <a:buSzPct val="100000"/>
            </a:pPr>
            <a:r>
              <a:rPr lang="en-US" sz="2133" dirty="0">
                <a:solidFill>
                  <a:schemeClr val="tx1"/>
                </a:solidFill>
                <a:latin typeface="Twentieth Century"/>
              </a:rPr>
              <a:t>Telehealth White Paper</a:t>
            </a:r>
          </a:p>
          <a:p>
            <a:pPr marL="651917" indent="-380990">
              <a:spcBef>
                <a:spcPts val="0"/>
              </a:spcBef>
              <a:buSzPct val="100000"/>
            </a:pPr>
            <a:r>
              <a:rPr lang="en-US" sz="2133" dirty="0">
                <a:solidFill>
                  <a:schemeClr val="tx1"/>
                </a:solidFill>
                <a:latin typeface="Twentieth Century"/>
                <a:ea typeface="Twentieth Century"/>
                <a:cs typeface="Twentieth Century"/>
                <a:sym typeface="Twentieth Century"/>
              </a:rPr>
              <a:t>Governor’s Roundtable on Telehealth</a:t>
            </a:r>
          </a:p>
          <a:p>
            <a:pPr marL="270927" indent="0">
              <a:spcBef>
                <a:spcPts val="0"/>
              </a:spcBef>
              <a:buSzPct val="100000"/>
              <a:buNone/>
            </a:pPr>
            <a:endParaRPr lang="en-US" sz="2133" dirty="0">
              <a:latin typeface="Twentieth Century"/>
            </a:endParaRPr>
          </a:p>
          <a:p>
            <a:pPr marL="270927" indent="0">
              <a:spcBef>
                <a:spcPts val="0"/>
              </a:spcBef>
              <a:buSzPct val="100000"/>
              <a:buNone/>
            </a:pPr>
            <a:r>
              <a:rPr lang="en-US" sz="2133" b="1" u="sng" dirty="0">
                <a:latin typeface="Twentieth Century"/>
              </a:rPr>
              <a:t>Spillover Effect</a:t>
            </a:r>
          </a:p>
          <a:p>
            <a:pPr marL="651917" indent="-380990">
              <a:spcBef>
                <a:spcPts val="0"/>
              </a:spcBef>
              <a:buSzPct val="100000"/>
            </a:pPr>
            <a:r>
              <a:rPr lang="en-US" sz="2133" dirty="0">
                <a:solidFill>
                  <a:schemeClr val="dk1"/>
                </a:solidFill>
                <a:latin typeface="Twentieth Century"/>
                <a:ea typeface="Twentieth Century"/>
                <a:cs typeface="Twentieth Century"/>
                <a:sym typeface="Twentieth Century"/>
              </a:rPr>
              <a:t>Continued collaboration/touchpoints (Change Healthcare; Medicaid audits)</a:t>
            </a:r>
          </a:p>
          <a:p>
            <a:pPr marL="651917" indent="-380990">
              <a:spcBef>
                <a:spcPts val="0"/>
              </a:spcBef>
              <a:buSzPct val="100000"/>
            </a:pPr>
            <a:r>
              <a:rPr lang="en-US" sz="2133" dirty="0">
                <a:solidFill>
                  <a:schemeClr val="dk1"/>
                </a:solidFill>
                <a:latin typeface="Twentieth Century"/>
                <a:ea typeface="Twentieth Century"/>
                <a:cs typeface="Twentieth Century"/>
                <a:sym typeface="Twentieth Century"/>
              </a:rPr>
              <a:t>Additional members in common</a:t>
            </a:r>
          </a:p>
          <a:p>
            <a:pPr marL="651917" indent="-380990">
              <a:spcBef>
                <a:spcPts val="0"/>
              </a:spcBef>
              <a:buSzPct val="100000"/>
            </a:pPr>
            <a:r>
              <a:rPr lang="en-US" sz="2133" dirty="0">
                <a:latin typeface="Twentieth Century"/>
              </a:rPr>
              <a:t>Continued member collaboration through BHCCs/IPAs</a:t>
            </a:r>
          </a:p>
          <a:p>
            <a:pPr marL="270927" indent="0">
              <a:spcBef>
                <a:spcPts val="0"/>
              </a:spcBef>
              <a:buSzPct val="100000"/>
              <a:buNone/>
            </a:pPr>
            <a:endParaRPr lang="en-US" sz="2133" dirty="0">
              <a:solidFill>
                <a:schemeClr val="dk1"/>
              </a:solidFill>
              <a:latin typeface="Twentieth Century"/>
              <a:ea typeface="Twentieth Century"/>
              <a:cs typeface="Twentieth Century"/>
              <a:sym typeface="Twentieth Century"/>
            </a:endParaRPr>
          </a:p>
        </p:txBody>
      </p:sp>
      <p:pic>
        <p:nvPicPr>
          <p:cNvPr id="4" name="Picture 3" descr="A red ear logo on a black background&#10;&#10;AI-generated content may be incorrect.">
            <a:extLst>
              <a:ext uri="{FF2B5EF4-FFF2-40B4-BE49-F238E27FC236}">
                <a16:creationId xmlns:a16="http://schemas.microsoft.com/office/drawing/2014/main" id="{59403F5B-9BB9-9ECD-443E-8B1AECF6C3DE}"/>
              </a:ext>
            </a:extLst>
          </p:cNvPr>
          <p:cNvPicPr>
            <a:picLocks noChangeAspect="1"/>
          </p:cNvPicPr>
          <p:nvPr/>
        </p:nvPicPr>
        <p:blipFill>
          <a:blip r:embed="rId3"/>
          <a:stretch>
            <a:fillRect/>
          </a:stretch>
        </p:blipFill>
        <p:spPr>
          <a:xfrm>
            <a:off x="498685" y="4334403"/>
            <a:ext cx="2904916" cy="1556552"/>
          </a:xfrm>
          <a:prstGeom prst="rect">
            <a:avLst/>
          </a:prstGeom>
        </p:spPr>
      </p:pic>
      <p:pic>
        <p:nvPicPr>
          <p:cNvPr id="1026" name="Picture 2" descr="NYS Council for Community Behavioral Healthcare">
            <a:extLst>
              <a:ext uri="{FF2B5EF4-FFF2-40B4-BE49-F238E27FC236}">
                <a16:creationId xmlns:a16="http://schemas.microsoft.com/office/drawing/2014/main" id="{CD62A9F0-70F4-BE25-8F33-EF3D763CCB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53" y="2561945"/>
            <a:ext cx="5188505" cy="1556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2528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4"/>
          <p:cNvSpPr txBox="1">
            <a:spLocks noGrp="1"/>
          </p:cNvSpPr>
          <p:nvPr>
            <p:ph type="body" idx="1"/>
          </p:nvPr>
        </p:nvSpPr>
        <p:spPr>
          <a:xfrm>
            <a:off x="1473200" y="4169735"/>
            <a:ext cx="9245600" cy="914400"/>
          </a:xfrm>
          <a:prstGeom prst="rect">
            <a:avLst/>
          </a:prstGeom>
          <a:noFill/>
          <a:ln>
            <a:noFill/>
          </a:ln>
        </p:spPr>
        <p:txBody>
          <a:bodyPr spcFirstLastPara="1" wrap="square" lIns="121900" tIns="60933" rIns="121900" bIns="60933"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algn="ctr" rtl="0">
              <a:spcBef>
                <a:spcPts val="0"/>
              </a:spcBef>
              <a:spcAft>
                <a:spcPts val="0"/>
              </a:spcAft>
              <a:buClr>
                <a:schemeClr val="dk1"/>
              </a:buClr>
              <a:buSzPts val="4400"/>
              <a:buFont typeface="Twentieth Century"/>
              <a:buNone/>
            </a:pPr>
            <a:r>
              <a:rPr lang="en-US" sz="5867" b="1" dirty="0">
                <a:solidFill>
                  <a:schemeClr val="bg1"/>
                </a:solidFill>
                <a:latin typeface="Twentieth Century"/>
                <a:ea typeface="Twentieth Century"/>
                <a:cs typeface="Twentieth Century"/>
                <a:sym typeface="Twentieth Century"/>
              </a:rPr>
              <a:t>Questions?</a:t>
            </a:r>
            <a:endParaRPr sz="5867" b="1" dirty="0">
              <a:solidFill>
                <a:schemeClr val="bg1"/>
              </a:solidFill>
              <a:latin typeface="Twentieth Century"/>
              <a:ea typeface="Twentieth Century"/>
              <a:cs typeface="Twentieth Century"/>
              <a:sym typeface="Twentieth Century"/>
            </a:endParaRPr>
          </a:p>
        </p:txBody>
      </p:sp>
      <p:pic>
        <p:nvPicPr>
          <p:cNvPr id="3" name="Graphic 2" descr="Thought with solid fill">
            <a:extLst>
              <a:ext uri="{FF2B5EF4-FFF2-40B4-BE49-F238E27FC236}">
                <a16:creationId xmlns:a16="http://schemas.microsoft.com/office/drawing/2014/main" id="{BC20E895-F722-5632-E52B-D3413ED0133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912242" y="1451345"/>
            <a:ext cx="2367516" cy="2367516"/>
          </a:xfrm>
          <a:prstGeom prst="rect">
            <a:avLst/>
          </a:prstGeom>
        </p:spPr>
      </p:pic>
    </p:spTree>
    <p:extLst>
      <p:ext uri="{BB962C8B-B14F-4D97-AF65-F5344CB8AC3E}">
        <p14:creationId xmlns:p14="http://schemas.microsoft.com/office/powerpoint/2010/main" val="22559738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D2728E5-BE33-D6D5-F168-2691B41BC41E}"/>
              </a:ext>
            </a:extLst>
          </p:cNvPr>
          <p:cNvSpPr>
            <a:spLocks noGrp="1"/>
          </p:cNvSpPr>
          <p:nvPr>
            <p:ph type="subTitle" idx="1"/>
          </p:nvPr>
        </p:nvSpPr>
        <p:spPr>
          <a:xfrm>
            <a:off x="415600" y="2372200"/>
            <a:ext cx="11360800" cy="1056800"/>
          </a:xfrm>
        </p:spPr>
        <p:txBody>
          <a:bodyPr/>
          <a:lstStyle/>
          <a:p>
            <a:pPr marL="0" marR="0" lvl="0" indent="0" defTabSz="914400" rtl="0" eaLnBrk="1" fontAlgn="auto" latinLnBrk="0" hangingPunct="1">
              <a:lnSpc>
                <a:spcPct val="100000"/>
              </a:lnSpc>
              <a:spcBef>
                <a:spcPts val="640"/>
              </a:spcBef>
              <a:spcAft>
                <a:spcPts val="0"/>
              </a:spcAft>
              <a:buClr>
                <a:srgbClr val="595959"/>
              </a:buClr>
              <a:buSzPts val="2400"/>
              <a:buFont typeface="Arial"/>
              <a:buNone/>
              <a:tabLst/>
              <a:defRPr/>
            </a:pPr>
            <a:r>
              <a:rPr kumimoji="0" lang="en-US" sz="3200" b="0" i="0" u="none" strike="noStrike" kern="0" cap="none" spc="0" normalizeH="0" baseline="0" noProof="0" dirty="0">
                <a:ln>
                  <a:noFill/>
                </a:ln>
                <a:solidFill>
                  <a:srgbClr val="0D1B1E"/>
                </a:solidFill>
                <a:effectLst/>
                <a:uLnTx/>
                <a:uFillTx/>
                <a:latin typeface="Twentieth Century"/>
                <a:ea typeface="Twentieth Century"/>
                <a:cs typeface="Twentieth Century"/>
                <a:sym typeface="Twentieth Century"/>
              </a:rPr>
              <a:t>For more information, please visit: </a:t>
            </a:r>
          </a:p>
          <a:p>
            <a:pPr marL="0" marR="0" lvl="0" indent="0" defTabSz="914400" rtl="0" eaLnBrk="1" fontAlgn="auto" latinLnBrk="0" hangingPunct="1">
              <a:lnSpc>
                <a:spcPct val="100000"/>
              </a:lnSpc>
              <a:spcBef>
                <a:spcPts val="640"/>
              </a:spcBef>
              <a:spcAft>
                <a:spcPts val="0"/>
              </a:spcAft>
              <a:buClr>
                <a:srgbClr val="595959"/>
              </a:buClr>
              <a:buSzPts val="2400"/>
              <a:buFont typeface="Arial"/>
              <a:buNone/>
              <a:tabLst/>
              <a:defRPr/>
            </a:pPr>
            <a:r>
              <a:rPr lang="en-US" sz="3200" dirty="0">
                <a:solidFill>
                  <a:srgbClr val="0D1B1E"/>
                </a:solidFill>
                <a:latin typeface="Twentieth Century"/>
                <a:ea typeface="Twentieth Century"/>
                <a:cs typeface="Twentieth Century"/>
                <a:sym typeface="Twentieth Century"/>
                <a:hlinkClick r:id="rId2"/>
              </a:rPr>
              <a:t>d</a:t>
            </a:r>
            <a:r>
              <a:rPr lang="en-US" sz="3200">
                <a:solidFill>
                  <a:srgbClr val="0D1B1E"/>
                </a:solidFill>
                <a:latin typeface="Twentieth Century"/>
                <a:ea typeface="Twentieth Century"/>
                <a:cs typeface="Twentieth Century"/>
                <a:sym typeface="Twentieth Century"/>
                <a:hlinkClick r:id="rId2"/>
              </a:rPr>
              <a:t>eltacenterinitiative</a:t>
            </a:r>
            <a:r>
              <a:rPr lang="en-US" sz="3200" dirty="0">
                <a:solidFill>
                  <a:srgbClr val="0D1B1E"/>
                </a:solidFill>
                <a:latin typeface="Twentieth Century"/>
                <a:ea typeface="Twentieth Century"/>
                <a:cs typeface="Twentieth Century"/>
                <a:sym typeface="Twentieth Century"/>
                <a:hlinkClick r:id="rId2"/>
              </a:rPr>
              <a:t>.org</a:t>
            </a:r>
            <a:endParaRPr lang="en-US" sz="3200" dirty="0">
              <a:solidFill>
                <a:srgbClr val="0D1B1E"/>
              </a:solidFill>
              <a:latin typeface="Twentieth Century"/>
              <a:ea typeface="Twentieth Century"/>
              <a:cs typeface="Twentieth Century"/>
              <a:sym typeface="Twentieth Century"/>
            </a:endParaRPr>
          </a:p>
          <a:p>
            <a:pPr marL="0" marR="0" lvl="0" indent="0" defTabSz="914400" rtl="0" eaLnBrk="1" fontAlgn="auto" latinLnBrk="0" hangingPunct="1">
              <a:lnSpc>
                <a:spcPct val="100000"/>
              </a:lnSpc>
              <a:spcBef>
                <a:spcPts val="640"/>
              </a:spcBef>
              <a:spcAft>
                <a:spcPts val="0"/>
              </a:spcAft>
              <a:buClr>
                <a:srgbClr val="595959"/>
              </a:buClr>
              <a:buSzPts val="2400"/>
              <a:buFont typeface="Arial"/>
              <a:buNone/>
              <a:tabLst/>
              <a:defRPr/>
            </a:pPr>
            <a:endParaRPr lang="en-US" sz="1800" dirty="0">
              <a:solidFill>
                <a:srgbClr val="0D1B1E"/>
              </a:solidFill>
              <a:latin typeface="Twentieth Century"/>
              <a:sym typeface="Twentieth Century"/>
            </a:endParaRPr>
          </a:p>
          <a:p>
            <a:pPr marL="0" lvl="0" indent="0">
              <a:spcBef>
                <a:spcPts val="747"/>
              </a:spcBef>
              <a:buClr>
                <a:schemeClr val="dk1"/>
              </a:buClr>
            </a:pPr>
            <a:r>
              <a:rPr lang="en-US" sz="3200" dirty="0">
                <a:solidFill>
                  <a:schemeClr val="dk1"/>
                </a:solidFill>
                <a:latin typeface="Twentieth Century"/>
                <a:ea typeface="Twentieth Century"/>
                <a:cs typeface="Twentieth Century"/>
                <a:sym typeface="Twentieth Century"/>
              </a:rPr>
              <a:t>For questions, please email:</a:t>
            </a:r>
            <a:endParaRPr lang="en-US" sz="3200" dirty="0"/>
          </a:p>
          <a:p>
            <a:pPr marL="0" lvl="0" indent="0">
              <a:spcBef>
                <a:spcPts val="747"/>
              </a:spcBef>
              <a:buClr>
                <a:schemeClr val="accent2"/>
              </a:buClr>
            </a:pPr>
            <a:r>
              <a:rPr lang="en-US" sz="3200" dirty="0">
                <a:solidFill>
                  <a:schemeClr val="accent2"/>
                </a:solidFill>
                <a:latin typeface="Twentieth Century"/>
                <a:sym typeface="Twentieth Century"/>
              </a:rPr>
              <a:t>federalpolicy@nachc.org</a:t>
            </a:r>
            <a:endParaRPr lang="en-US" sz="3200" dirty="0"/>
          </a:p>
        </p:txBody>
      </p:sp>
      <p:sp>
        <p:nvSpPr>
          <p:cNvPr id="4" name="Google Shape;59;p1">
            <a:extLst>
              <a:ext uri="{FF2B5EF4-FFF2-40B4-BE49-F238E27FC236}">
                <a16:creationId xmlns:a16="http://schemas.microsoft.com/office/drawing/2014/main" id="{EBD7EDA2-8ACA-F18D-9F5C-E97D9C90AAC0}"/>
              </a:ext>
            </a:extLst>
          </p:cNvPr>
          <p:cNvSpPr txBox="1">
            <a:spLocks noGrp="1"/>
          </p:cNvSpPr>
          <p:nvPr>
            <p:ph type="ctrTitle"/>
          </p:nvPr>
        </p:nvSpPr>
        <p:spPr>
          <a:xfrm>
            <a:off x="2610562" y="1250793"/>
            <a:ext cx="6970876" cy="747713"/>
          </a:xfrm>
          <a:prstGeom prst="rect">
            <a:avLst/>
          </a:prstGeom>
          <a:noFill/>
          <a:ln>
            <a:noFill/>
          </a:ln>
        </p:spPr>
        <p:txBody>
          <a:bodyPr spcFirstLastPara="1" wrap="square" lIns="121900" tIns="60933" rIns="121900" bIns="60933"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rtl="0">
              <a:spcBef>
                <a:spcPts val="0"/>
              </a:spcBef>
              <a:spcAft>
                <a:spcPts val="0"/>
              </a:spcAft>
              <a:buClr>
                <a:schemeClr val="dk1"/>
              </a:buClr>
              <a:buSzPts val="4400"/>
              <a:buFont typeface="Twentieth Century"/>
              <a:buNone/>
            </a:pPr>
            <a:r>
              <a:rPr lang="en-US" sz="4000" b="1" dirty="0">
                <a:latin typeface="Twentieth Century"/>
              </a:rPr>
              <a:t>Thank you for joining us today!</a:t>
            </a:r>
            <a:endParaRPr sz="4000" b="1" dirty="0">
              <a:latin typeface="Twentieth Century"/>
            </a:endParaRPr>
          </a:p>
        </p:txBody>
      </p:sp>
      <p:pic>
        <p:nvPicPr>
          <p:cNvPr id="5" name="Picture 4">
            <a:extLst>
              <a:ext uri="{FF2B5EF4-FFF2-40B4-BE49-F238E27FC236}">
                <a16:creationId xmlns:a16="http://schemas.microsoft.com/office/drawing/2014/main" id="{46DA6AB8-5DA1-2CEF-0F61-483AAA966D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6462" y="5286376"/>
            <a:ext cx="3228975" cy="971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national council for mental wellbeing logo">
            <a:extLst>
              <a:ext uri="{FF2B5EF4-FFF2-40B4-BE49-F238E27FC236}">
                <a16:creationId xmlns:a16="http://schemas.microsoft.com/office/drawing/2014/main" id="{B941B00C-191C-7118-9A00-D941E2E3C7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2575" y="5286376"/>
            <a:ext cx="2236050" cy="983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5085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9CBFB-9146-6A76-F41A-4807C8BEE4A6}"/>
            </a:ext>
          </a:extLst>
        </p:cNvPr>
        <p:cNvGrpSpPr/>
        <p:nvPr/>
      </p:nvGrpSpPr>
      <p:grpSpPr>
        <a:xfrm>
          <a:off x="0" y="0"/>
          <a:ext cx="0" cy="0"/>
          <a:chOff x="0" y="0"/>
          <a:chExt cx="0" cy="0"/>
        </a:xfrm>
      </p:grpSpPr>
      <p:sp>
        <p:nvSpPr>
          <p:cNvPr id="4" name="Google Shape;59;p1">
            <a:extLst>
              <a:ext uri="{FF2B5EF4-FFF2-40B4-BE49-F238E27FC236}">
                <a16:creationId xmlns:a16="http://schemas.microsoft.com/office/drawing/2014/main" id="{07097F8E-70A2-67D8-1486-F22D8ADB3F4E}"/>
              </a:ext>
            </a:extLst>
          </p:cNvPr>
          <p:cNvSpPr txBox="1">
            <a:spLocks noGrp="1"/>
          </p:cNvSpPr>
          <p:nvPr>
            <p:ph type="ctrTitle"/>
          </p:nvPr>
        </p:nvSpPr>
        <p:spPr>
          <a:xfrm>
            <a:off x="1985060" y="196643"/>
            <a:ext cx="8125171" cy="747713"/>
          </a:xfrm>
          <a:prstGeom prst="rect">
            <a:avLst/>
          </a:prstGeom>
          <a:noFill/>
          <a:ln>
            <a:noFill/>
          </a:ln>
        </p:spPr>
        <p:txBody>
          <a:bodyPr spcFirstLastPara="1" wrap="square" lIns="121900" tIns="60933" rIns="121900" bIns="60933"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marL="0" lvl="0" indent="0" rtl="0">
              <a:spcBef>
                <a:spcPts val="0"/>
              </a:spcBef>
              <a:spcAft>
                <a:spcPts val="0"/>
              </a:spcAft>
              <a:buClr>
                <a:schemeClr val="dk1"/>
              </a:buClr>
              <a:buSzPts val="4400"/>
              <a:buFont typeface="Twentieth Century"/>
              <a:buNone/>
            </a:pPr>
            <a:r>
              <a:rPr lang="en-US" sz="4000" b="1" dirty="0">
                <a:solidFill>
                  <a:schemeClr val="accent5"/>
                </a:solidFill>
                <a:latin typeface="Twentieth Century"/>
              </a:rPr>
              <a:t>Resources from NACHC and NCMW</a:t>
            </a:r>
            <a:endParaRPr sz="4000" b="1" dirty="0">
              <a:solidFill>
                <a:schemeClr val="accent5"/>
              </a:solidFill>
              <a:latin typeface="Twentieth Century"/>
            </a:endParaRPr>
          </a:p>
        </p:txBody>
      </p:sp>
      <p:sp>
        <p:nvSpPr>
          <p:cNvPr id="2" name="Rectangle 1">
            <a:extLst>
              <a:ext uri="{FF2B5EF4-FFF2-40B4-BE49-F238E27FC236}">
                <a16:creationId xmlns:a16="http://schemas.microsoft.com/office/drawing/2014/main" id="{C7769A33-CAB1-2DC5-FC5F-7860171C574C}"/>
              </a:ext>
            </a:extLst>
          </p:cNvPr>
          <p:cNvSpPr/>
          <p:nvPr/>
        </p:nvSpPr>
        <p:spPr>
          <a:xfrm>
            <a:off x="615738" y="4519523"/>
            <a:ext cx="1580453" cy="2003276"/>
          </a:xfrm>
          <a:prstGeom prst="rect">
            <a:avLst/>
          </a:prstGeom>
          <a:solidFill>
            <a:srgbClr val="AB00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0A5E8CE-79CC-7ED1-0FE6-7981C93C68CA}"/>
              </a:ext>
            </a:extLst>
          </p:cNvPr>
          <p:cNvSpPr/>
          <p:nvPr/>
        </p:nvSpPr>
        <p:spPr>
          <a:xfrm>
            <a:off x="819785" y="1179576"/>
            <a:ext cx="3409331" cy="51636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4131DEE5-44E0-B0E5-B9CB-E32121EFB905}"/>
              </a:ext>
            </a:extLst>
          </p:cNvPr>
          <p:cNvSpPr txBox="1"/>
          <p:nvPr/>
        </p:nvSpPr>
        <p:spPr>
          <a:xfrm>
            <a:off x="819785" y="1716601"/>
            <a:ext cx="3376762" cy="4801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 panose="020B0604020202020204" pitchFamily="34" charset="0"/>
              <a:buChar char="•"/>
              <a:defRPr/>
            </a:pPr>
            <a:r>
              <a:rPr lang="it-IT"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CHI 2025 Pre-Conference Roundtable Discussion on </a:t>
            </a:r>
            <a:r>
              <a:rPr lang="en-US" sz="1700" b="1" dirty="0">
                <a:solidFill>
                  <a:srgbClr val="06527F">
                    <a:lumMod val="50000"/>
                  </a:srgbClr>
                </a:solidFill>
                <a:latin typeface="Poppins" panose="00000500000000000000" pitchFamily="2" charset="0"/>
                <a:cs typeface="Poppins" panose="00000500000000000000" pitchFamily="2" charset="0"/>
              </a:rPr>
              <a:t>August 16, 2025, 2-4PM CT</a:t>
            </a:r>
          </a:p>
          <a:p>
            <a:pPr marL="800100" lvl="1" indent="-342900">
              <a:buFont typeface="Arial" panose="020B0604020202020204" pitchFamily="34" charset="0"/>
              <a:buChar char="•"/>
              <a:defRPr/>
            </a:pP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For dual certified FQHCs and CCBHCs</a:t>
            </a:r>
          </a:p>
          <a:p>
            <a:pPr marL="800100" lvl="1" indent="-342900">
              <a:buFont typeface="Arial" panose="020B0604020202020204" pitchFamily="34" charset="0"/>
              <a:buChar char="•"/>
              <a:defRPr/>
            </a:pP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Reach out to </a:t>
            </a: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hlinkClick r:id="rId2"/>
              </a:rPr>
              <a:t>federalpolicy@nachc.org</a:t>
            </a: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 to receive an invite</a:t>
            </a:r>
          </a:p>
          <a:p>
            <a:pPr marL="342900" indent="-342900">
              <a:buFont typeface="Arial" panose="020B0604020202020204" pitchFamily="34" charset="0"/>
              <a:buChar char="•"/>
              <a:defRPr/>
            </a:pP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hlinkClick r:id="rId3"/>
              </a:rPr>
              <a:t>Register</a:t>
            </a: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 for the State Policy team’s 2025 Mid-Year Legislative two-part webinar series on state policy trends impacting health centers on </a:t>
            </a:r>
            <a:r>
              <a:rPr lang="en-US" sz="1700" b="1"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July 17 and 31, 2025</a:t>
            </a:r>
            <a:r>
              <a:rPr lang="en-US" sz="1700" b="1">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 3-4PM </a:t>
            </a:r>
            <a:r>
              <a:rPr lang="en-US" sz="1700" b="1"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ET</a:t>
            </a:r>
          </a:p>
          <a:p>
            <a:pPr marL="342900" indent="-342900">
              <a:buFont typeface="Arial" panose="020B0604020202020204" pitchFamily="34" charset="0"/>
              <a:buChar char="•"/>
              <a:defRPr/>
            </a:pPr>
            <a:endPar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endParaRPr>
          </a:p>
        </p:txBody>
      </p:sp>
      <p:sp>
        <p:nvSpPr>
          <p:cNvPr id="9" name="Rectangle 8">
            <a:extLst>
              <a:ext uri="{FF2B5EF4-FFF2-40B4-BE49-F238E27FC236}">
                <a16:creationId xmlns:a16="http://schemas.microsoft.com/office/drawing/2014/main" id="{B54DD0A4-5867-57BC-1753-819B27F64F23}"/>
              </a:ext>
            </a:extLst>
          </p:cNvPr>
          <p:cNvSpPr/>
          <p:nvPr/>
        </p:nvSpPr>
        <p:spPr>
          <a:xfrm>
            <a:off x="4465734" y="4520263"/>
            <a:ext cx="1581912" cy="2002536"/>
          </a:xfrm>
          <a:prstGeom prst="rect">
            <a:avLst/>
          </a:prstGeom>
          <a:solidFill>
            <a:srgbClr val="7E0F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E0F6C"/>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C3D6914C-C061-65AA-5205-E840351748B9}"/>
              </a:ext>
            </a:extLst>
          </p:cNvPr>
          <p:cNvSpPr/>
          <p:nvPr/>
        </p:nvSpPr>
        <p:spPr>
          <a:xfrm>
            <a:off x="4664164" y="1178871"/>
            <a:ext cx="3410712" cy="51663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8F96A321-460B-4CFF-C012-A47F798FB7BC}"/>
              </a:ext>
            </a:extLst>
          </p:cNvPr>
          <p:cNvSpPr txBox="1"/>
          <p:nvPr/>
        </p:nvSpPr>
        <p:spPr>
          <a:xfrm>
            <a:off x="909962" y="1255728"/>
            <a:ext cx="3228975" cy="384721"/>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003C69"/>
                </a:solidFill>
                <a:effectLst/>
                <a:uLnTx/>
                <a:uFillTx/>
                <a:latin typeface="Poppins" panose="00000500000000000000" pitchFamily="2" charset="0"/>
                <a:ea typeface="Roboto Medium" panose="02000000000000000000" pitchFamily="2" charset="0"/>
                <a:cs typeface="Poppins" panose="00000500000000000000" pitchFamily="2" charset="0"/>
              </a:rPr>
              <a:t>NACHC Events</a:t>
            </a:r>
          </a:p>
        </p:txBody>
      </p:sp>
      <p:sp>
        <p:nvSpPr>
          <p:cNvPr id="12" name="Rectangle 11">
            <a:extLst>
              <a:ext uri="{FF2B5EF4-FFF2-40B4-BE49-F238E27FC236}">
                <a16:creationId xmlns:a16="http://schemas.microsoft.com/office/drawing/2014/main" id="{AFEA06A7-E066-D890-AAD6-2C4FF3F2354D}"/>
              </a:ext>
            </a:extLst>
          </p:cNvPr>
          <p:cNvSpPr/>
          <p:nvPr/>
        </p:nvSpPr>
        <p:spPr>
          <a:xfrm>
            <a:off x="8273306" y="4534829"/>
            <a:ext cx="1581912" cy="200253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4CD64FD5-B6C1-9061-D7EA-E28F4A85CDE6}"/>
              </a:ext>
            </a:extLst>
          </p:cNvPr>
          <p:cNvSpPr/>
          <p:nvPr/>
        </p:nvSpPr>
        <p:spPr>
          <a:xfrm>
            <a:off x="8442655" y="1178871"/>
            <a:ext cx="3410712" cy="516636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804D278C-6743-3D97-1726-871676894FB8}"/>
              </a:ext>
            </a:extLst>
          </p:cNvPr>
          <p:cNvSpPr txBox="1"/>
          <p:nvPr/>
        </p:nvSpPr>
        <p:spPr>
          <a:xfrm>
            <a:off x="4774721" y="2621322"/>
            <a:ext cx="3091449" cy="21852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solidFill>
                  <a:srgbClr val="06527F">
                    <a:lumMod val="50000"/>
                  </a:srgbClr>
                </a:solidFill>
                <a:effectLst/>
                <a:uLnTx/>
                <a:uFillTx/>
                <a:latin typeface="Poppins" panose="00000500000000000000" pitchFamily="2" charset="0"/>
                <a:ea typeface="Aptos" panose="020B0004020202020204" pitchFamily="34" charset="0"/>
                <a:cs typeface="Poppins" panose="00000500000000000000" pitchFamily="2" charset="0"/>
              </a:rPr>
              <a:t>NACHC and NCMW hosted a two-part series on the continuum of severity of mental health needs and models of service for SUD and MOUD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View recordings </a:t>
            </a: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hlinkClick r:id="rId4"/>
              </a:rPr>
              <a:t>here</a:t>
            </a: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 </a:t>
            </a:r>
            <a:endParaRPr kumimoji="0" lang="en-US" sz="1700" b="0" i="0" u="none" strike="noStrike" kern="1200" cap="none" spc="0" normalizeH="0" baseline="0" noProof="0" dirty="0">
              <a:ln>
                <a:noFill/>
              </a:ln>
              <a:solidFill>
                <a:srgbClr val="06527F">
                  <a:lumMod val="50000"/>
                </a:srgbClr>
              </a:solidFill>
              <a:effectLst/>
              <a:uLnTx/>
              <a:uFillTx/>
              <a:latin typeface="Poppins" panose="00000500000000000000" pitchFamily="2" charset="0"/>
              <a:ea typeface="Aptos" panose="020B0004020202020204" pitchFamily="34" charset="0"/>
              <a:cs typeface="Poppins" panose="00000500000000000000" pitchFamily="2" charset="0"/>
            </a:endParaRPr>
          </a:p>
        </p:txBody>
      </p:sp>
      <p:sp>
        <p:nvSpPr>
          <p:cNvPr id="15" name="TextBox 14">
            <a:extLst>
              <a:ext uri="{FF2B5EF4-FFF2-40B4-BE49-F238E27FC236}">
                <a16:creationId xmlns:a16="http://schemas.microsoft.com/office/drawing/2014/main" id="{7B03D8E2-95A5-6D2B-15EA-15ADB7465066}"/>
              </a:ext>
            </a:extLst>
          </p:cNvPr>
          <p:cNvSpPr txBox="1"/>
          <p:nvPr/>
        </p:nvSpPr>
        <p:spPr>
          <a:xfrm>
            <a:off x="8663771" y="1255728"/>
            <a:ext cx="2968480" cy="677108"/>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003C69"/>
                </a:solidFill>
                <a:effectLst/>
                <a:uLnTx/>
                <a:uFillTx/>
                <a:latin typeface="Poppins" panose="00000500000000000000" pitchFamily="2" charset="0"/>
                <a:ea typeface="Roboto Medium" panose="02000000000000000000" pitchFamily="2" charset="0"/>
                <a:cs typeface="Poppins" panose="00000500000000000000" pitchFamily="2" charset="0"/>
                <a:hlinkClick r:id="rId5"/>
              </a:rPr>
              <a:t>NCMW CCBHC Topic Resource Page</a:t>
            </a:r>
            <a:endParaRPr kumimoji="0" lang="en-US" sz="1900" b="0" i="0" u="none" strike="noStrike" kern="1200" cap="none" spc="0" normalizeH="0" baseline="0" noProof="0" dirty="0">
              <a:ln>
                <a:noFill/>
              </a:ln>
              <a:solidFill>
                <a:srgbClr val="003C69"/>
              </a:solidFill>
              <a:effectLst/>
              <a:uLnTx/>
              <a:uFillTx/>
              <a:latin typeface="Poppins" panose="00000500000000000000" pitchFamily="2" charset="0"/>
              <a:ea typeface="Roboto Medium" panose="02000000000000000000" pitchFamily="2" charset="0"/>
              <a:cs typeface="Poppins" panose="00000500000000000000" pitchFamily="2" charset="0"/>
            </a:endParaRPr>
          </a:p>
        </p:txBody>
      </p:sp>
      <p:sp>
        <p:nvSpPr>
          <p:cNvPr id="16" name="TextBox 15">
            <a:extLst>
              <a:ext uri="{FF2B5EF4-FFF2-40B4-BE49-F238E27FC236}">
                <a16:creationId xmlns:a16="http://schemas.microsoft.com/office/drawing/2014/main" id="{38DC0FD3-08C0-F495-EA34-CBCD6B37447A}"/>
              </a:ext>
            </a:extLst>
          </p:cNvPr>
          <p:cNvSpPr txBox="1"/>
          <p:nvPr/>
        </p:nvSpPr>
        <p:spPr>
          <a:xfrm>
            <a:off x="8583749" y="2009693"/>
            <a:ext cx="2772183" cy="40164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700" dirty="0">
                <a:solidFill>
                  <a:srgbClr val="06527F">
                    <a:lumMod val="50000"/>
                  </a:srgbClr>
                </a:solidFill>
                <a:latin typeface="Poppins" panose="00000500000000000000" pitchFamily="2" charset="0"/>
                <a:ea typeface="Aptos" panose="020B0004020202020204" pitchFamily="34" charset="0"/>
                <a:cs typeface="Poppins" panose="00000500000000000000" pitchFamily="2" charset="0"/>
              </a:rPr>
              <a:t>Find technical assistance resources for federal and state CCBHC grantees, data and advocacy resources, and blog posts.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700" b="0" i="0" u="none" strike="noStrike" kern="1200" cap="none" spc="0" normalizeH="0" baseline="0" noProof="0" dirty="0">
                <a:ln>
                  <a:noFill/>
                </a:ln>
                <a:solidFill>
                  <a:srgbClr val="06527F">
                    <a:lumMod val="50000"/>
                  </a:srgbClr>
                </a:solidFill>
                <a:effectLst/>
                <a:uLnTx/>
                <a:uFillTx/>
                <a:latin typeface="Poppins" panose="00000500000000000000" pitchFamily="2" charset="0"/>
                <a:ea typeface="Aptos" panose="020B0004020202020204" pitchFamily="34" charset="0"/>
                <a:cs typeface="Poppins" panose="00000500000000000000" pitchFamily="2" charset="0"/>
                <a:hlinkClick r:id="rId6"/>
              </a:rPr>
              <a:t>Request more information </a:t>
            </a:r>
            <a:r>
              <a:rPr kumimoji="0" lang="en-US" sz="1700" b="0" i="0" u="none" strike="noStrike" kern="1200" cap="none" spc="0" normalizeH="0" baseline="0" noProof="0" dirty="0">
                <a:ln>
                  <a:noFill/>
                </a:ln>
                <a:solidFill>
                  <a:srgbClr val="06527F">
                    <a:lumMod val="50000"/>
                  </a:srgbClr>
                </a:solidFill>
                <a:effectLst/>
                <a:uLnTx/>
                <a:uFillTx/>
                <a:latin typeface="Poppins" panose="00000500000000000000" pitchFamily="2" charset="0"/>
                <a:ea typeface="Aptos" panose="020B0004020202020204" pitchFamily="34" charset="0"/>
                <a:cs typeface="Poppins" panose="00000500000000000000" pitchFamily="2" charset="0"/>
              </a:rPr>
              <a:t>on CCBHC consulting services to help to prepare to meet SAMHSA or state CCBHC requirements</a:t>
            </a:r>
          </a:p>
        </p:txBody>
      </p:sp>
      <p:sp>
        <p:nvSpPr>
          <p:cNvPr id="17" name="TextBox 16">
            <a:extLst>
              <a:ext uri="{FF2B5EF4-FFF2-40B4-BE49-F238E27FC236}">
                <a16:creationId xmlns:a16="http://schemas.microsoft.com/office/drawing/2014/main" id="{0D67CFBD-D70C-67C8-72D4-C48BAE5CB0B0}"/>
              </a:ext>
            </a:extLst>
          </p:cNvPr>
          <p:cNvSpPr txBox="1"/>
          <p:nvPr/>
        </p:nvSpPr>
        <p:spPr>
          <a:xfrm>
            <a:off x="4774721" y="1255728"/>
            <a:ext cx="3189596" cy="1261884"/>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00" b="1" i="0" u="none" strike="noStrike" kern="1200" cap="none" spc="0" normalizeH="0" baseline="0" noProof="0" dirty="0">
                <a:ln>
                  <a:noFill/>
                </a:ln>
                <a:solidFill>
                  <a:srgbClr val="003C69"/>
                </a:solidFill>
                <a:effectLst/>
                <a:uLnTx/>
                <a:uFillTx/>
                <a:latin typeface="Poppins" panose="00000500000000000000" pitchFamily="2" charset="0"/>
                <a:ea typeface="Roboto Medium" panose="02000000000000000000" pitchFamily="2" charset="0"/>
                <a:cs typeface="Poppins" panose="00000500000000000000" pitchFamily="2" charset="0"/>
              </a:rPr>
              <a:t>Fostering Effective Mental Health Services in Community Health Centers Webinar Series</a:t>
            </a:r>
            <a:endParaRPr kumimoji="0" lang="en-US" sz="1700" b="0" i="0" u="none" strike="noStrike" kern="1200" cap="none" spc="0" normalizeH="0" baseline="0" noProof="0" dirty="0">
              <a:ln>
                <a:noFill/>
              </a:ln>
              <a:solidFill>
                <a:srgbClr val="003C69"/>
              </a:solidFill>
              <a:effectLst/>
              <a:uLnTx/>
              <a:uFillTx/>
              <a:latin typeface="Poppins" panose="00000500000000000000" pitchFamily="2" charset="0"/>
              <a:ea typeface="Roboto Medium" panose="02000000000000000000" pitchFamily="2" charset="0"/>
              <a:cs typeface="Poppins" panose="00000500000000000000" pitchFamily="2" charset="0"/>
            </a:endParaRPr>
          </a:p>
        </p:txBody>
      </p:sp>
    </p:spTree>
    <p:extLst>
      <p:ext uri="{BB962C8B-B14F-4D97-AF65-F5344CB8AC3E}">
        <p14:creationId xmlns:p14="http://schemas.microsoft.com/office/powerpoint/2010/main" val="269557640"/>
      </p:ext>
    </p:extLst>
  </p:cSld>
  <p:clrMapOvr>
    <a:masterClrMapping/>
  </p:clrMapOvr>
</p:sld>
</file>

<file path=ppt/theme/theme1.xml><?xml version="1.0" encoding="utf-8"?>
<a:theme xmlns:a="http://schemas.openxmlformats.org/drawingml/2006/main" name="1_Office Theme">
  <a:themeElements>
    <a:clrScheme name="Delta Center">
      <a:dk1>
        <a:srgbClr val="0D1B1E"/>
      </a:dk1>
      <a:lt1>
        <a:srgbClr val="FFFFFF"/>
      </a:lt1>
      <a:dk2>
        <a:srgbClr val="5A0B4D"/>
      </a:dk2>
      <a:lt2>
        <a:srgbClr val="EEECE1"/>
      </a:lt2>
      <a:accent1>
        <a:srgbClr val="92D5E6"/>
      </a:accent1>
      <a:accent2>
        <a:srgbClr val="E4002B"/>
      </a:accent2>
      <a:accent3>
        <a:srgbClr val="595959"/>
      </a:accent3>
      <a:accent4>
        <a:srgbClr val="7FC695"/>
      </a:accent4>
      <a:accent5>
        <a:srgbClr val="31859B"/>
      </a:accent5>
      <a:accent6>
        <a:srgbClr val="FF8F1C"/>
      </a:accent6>
      <a:hlink>
        <a:srgbClr val="0000FF"/>
      </a:hlink>
      <a:folHlink>
        <a:srgbClr val="7686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7_Office Theme">
  <a:themeElements>
    <a:clrScheme name="Delta Center">
      <a:dk1>
        <a:srgbClr val="0D1B1E"/>
      </a:dk1>
      <a:lt1>
        <a:srgbClr val="FFFFFF"/>
      </a:lt1>
      <a:dk2>
        <a:srgbClr val="5A0B4D"/>
      </a:dk2>
      <a:lt2>
        <a:srgbClr val="EEECE1"/>
      </a:lt2>
      <a:accent1>
        <a:srgbClr val="92D5E6"/>
      </a:accent1>
      <a:accent2>
        <a:srgbClr val="E4002B"/>
      </a:accent2>
      <a:accent3>
        <a:srgbClr val="595959"/>
      </a:accent3>
      <a:accent4>
        <a:srgbClr val="7FC695"/>
      </a:accent4>
      <a:accent5>
        <a:srgbClr val="31859B"/>
      </a:accent5>
      <a:accent6>
        <a:srgbClr val="FF8F1C"/>
      </a:accent6>
      <a:hlink>
        <a:srgbClr val="0000FF"/>
      </a:hlink>
      <a:folHlink>
        <a:srgbClr val="7686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Office Theme">
  <a:themeElements>
    <a:clrScheme name="Delta Center">
      <a:dk1>
        <a:srgbClr val="0D1B1E"/>
      </a:dk1>
      <a:lt1>
        <a:srgbClr val="FFFFFF"/>
      </a:lt1>
      <a:dk2>
        <a:srgbClr val="5A0B4D"/>
      </a:dk2>
      <a:lt2>
        <a:srgbClr val="EEECE1"/>
      </a:lt2>
      <a:accent1>
        <a:srgbClr val="92D5E6"/>
      </a:accent1>
      <a:accent2>
        <a:srgbClr val="E4002B"/>
      </a:accent2>
      <a:accent3>
        <a:srgbClr val="595959"/>
      </a:accent3>
      <a:accent4>
        <a:srgbClr val="7FC695"/>
      </a:accent4>
      <a:accent5>
        <a:srgbClr val="31859B"/>
      </a:accent5>
      <a:accent6>
        <a:srgbClr val="FF8F1C"/>
      </a:accent6>
      <a:hlink>
        <a:srgbClr val="0000FF"/>
      </a:hlink>
      <a:folHlink>
        <a:srgbClr val="7686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Delta Center">
      <a:dk1>
        <a:srgbClr val="0D1B1E"/>
      </a:dk1>
      <a:lt1>
        <a:srgbClr val="FFFFFF"/>
      </a:lt1>
      <a:dk2>
        <a:srgbClr val="5A0B4D"/>
      </a:dk2>
      <a:lt2>
        <a:srgbClr val="EEECE1"/>
      </a:lt2>
      <a:accent1>
        <a:srgbClr val="92D5E6"/>
      </a:accent1>
      <a:accent2>
        <a:srgbClr val="E4002B"/>
      </a:accent2>
      <a:accent3>
        <a:srgbClr val="595959"/>
      </a:accent3>
      <a:accent4>
        <a:srgbClr val="7FC695"/>
      </a:accent4>
      <a:accent5>
        <a:srgbClr val="31859B"/>
      </a:accent5>
      <a:accent6>
        <a:srgbClr val="FF8F1C"/>
      </a:accent6>
      <a:hlink>
        <a:srgbClr val="0000FF"/>
      </a:hlink>
      <a:folHlink>
        <a:srgbClr val="7686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05B8B0712248D45934DB80B978EBBED" ma:contentTypeVersion="8" ma:contentTypeDescription="Create a new document." ma:contentTypeScope="" ma:versionID="b870de1c3145d0973648940624cd13d4">
  <xsd:schema xmlns:xsd="http://www.w3.org/2001/XMLSchema" xmlns:xs="http://www.w3.org/2001/XMLSchema" xmlns:p="http://schemas.microsoft.com/office/2006/metadata/properties" xmlns:ns2="8fab8992-c6fc-4875-80d1-0813864be969" xmlns:ns3="ad9b9f33-42e6-46b4-b213-bf231b9ae00c" targetNamespace="http://schemas.microsoft.com/office/2006/metadata/properties" ma:root="true" ma:fieldsID="b526636ad84cfda3a7747e7f1a74af2e" ns2:_="" ns3:_="">
    <xsd:import namespace="8fab8992-c6fc-4875-80d1-0813864be969"/>
    <xsd:import namespace="ad9b9f33-42e6-46b4-b213-bf231b9ae00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ab8992-c6fc-4875-80d1-0813864be9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d9b9f33-42e6-46b4-b213-bf231b9ae00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3E9405-6BFE-40DA-BA65-5305405AF4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ab8992-c6fc-4875-80d1-0813864be969"/>
    <ds:schemaRef ds:uri="ad9b9f33-42e6-46b4-b213-bf231b9ae0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CE0A2C4-B1AA-4722-AF4D-8DAB6AD1E3D1}">
  <ds:schemaRefs>
    <ds:schemaRef ds:uri="http://schemas.microsoft.com/office/2006/documentManagement/types"/>
    <ds:schemaRef ds:uri="http://purl.org/dc/dcmitype/"/>
    <ds:schemaRef ds:uri="http://schemas.microsoft.com/office/infopath/2007/PartnerControls"/>
    <ds:schemaRef ds:uri="http://purl.org/dc/elements/1.1/"/>
    <ds:schemaRef ds:uri="http://purl.org/dc/terms/"/>
    <ds:schemaRef ds:uri="http://schemas.openxmlformats.org/package/2006/metadata/core-properties"/>
    <ds:schemaRef ds:uri="8fab8992-c6fc-4875-80d1-0813864be969"/>
    <ds:schemaRef ds:uri="ad9b9f33-42e6-46b4-b213-bf231b9ae00c"/>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4C69054-D70C-464E-8485-E2B111AB7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13886</TotalTime>
  <Words>1220</Words>
  <Application>Microsoft Office PowerPoint</Application>
  <PresentationFormat>Widescreen</PresentationFormat>
  <Paragraphs>169</Paragraphs>
  <Slides>20</Slides>
  <Notes>17</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20</vt:i4>
      </vt:variant>
    </vt:vector>
  </HeadingPairs>
  <TitlesOfParts>
    <vt:vector size="34" baseType="lpstr">
      <vt:lpstr>Aptos</vt:lpstr>
      <vt:lpstr>Arial</vt:lpstr>
      <vt:lpstr>Calibri</vt:lpstr>
      <vt:lpstr>Lato</vt:lpstr>
      <vt:lpstr>Playfair Display</vt:lpstr>
      <vt:lpstr>Poppins</vt:lpstr>
      <vt:lpstr>Roboto</vt:lpstr>
      <vt:lpstr>Twentieth Century</vt:lpstr>
      <vt:lpstr>1_Office Theme</vt:lpstr>
      <vt:lpstr>7_Office Theme</vt:lpstr>
      <vt:lpstr>6_Office Theme</vt:lpstr>
      <vt:lpstr>2_Office Theme</vt:lpstr>
      <vt:lpstr>Simple Light</vt:lpstr>
      <vt:lpstr>Simple Light</vt:lpstr>
      <vt:lpstr>Fostering Collaborative Partnerships: Lessons from Primary and Behavioral Healthcare Associations</vt:lpstr>
      <vt:lpstr>This webinar is made possible thanks to the generous support from the Robert Wood Johnson Foundation.</vt:lpstr>
      <vt:lpstr>PowerPoint Presentation</vt:lpstr>
      <vt:lpstr>Agenda</vt:lpstr>
      <vt:lpstr>What was the Delta Center?</vt:lpstr>
      <vt:lpstr>What was the Delta Center? </vt:lpstr>
      <vt:lpstr>Our Hypothesis</vt:lpstr>
      <vt:lpstr>PowerPoint Presentation</vt:lpstr>
      <vt:lpstr>Participating States</vt:lpstr>
      <vt:lpstr>Where did the collaboration lead?</vt:lpstr>
      <vt:lpstr>The Delta Center State Primary and Behavioral Health Care Association Collaboration Playbook </vt:lpstr>
      <vt:lpstr>Lessons Learned: Themes</vt:lpstr>
      <vt:lpstr>Lessons Learned: Key Strategies</vt:lpstr>
      <vt:lpstr>Lessons Learned: Key Strategies</vt:lpstr>
      <vt:lpstr>PowerPoint Presentation</vt:lpstr>
      <vt:lpstr>New York’s Behavioral Health Landscape</vt:lpstr>
      <vt:lpstr>Key Partners &amp; Achievements</vt:lpstr>
      <vt:lpstr>PowerPoint Presentation</vt:lpstr>
      <vt:lpstr>Thank you for joining us today!</vt:lpstr>
      <vt:lpstr>Resources from NACHC and NCMW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Natalie Florez NACHC</dc:creator>
  <cp:lastModifiedBy>Natalie Florez NACHC</cp:lastModifiedBy>
  <cp:revision>28</cp:revision>
  <dcterms:created xsi:type="dcterms:W3CDTF">2025-06-04T15:08:17Z</dcterms:created>
  <dcterms:modified xsi:type="dcterms:W3CDTF">2025-06-24T17:28:27Z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3f55ff1d-b0ae-4f38-9a9b-2953041986e7_Enabled">
    <vt:lpwstr>true</vt:lpwstr>
  </property>
  <property fmtid="{D5CDD505-2E9C-101B-9397-08002B2CF9AE}" pid="3" name="MSIP_Label_3f55ff1d-b0ae-4f38-9a9b-2953041986e7_SetDate">
    <vt:lpwstr>2025-06-20T19:45:45Z</vt:lpwstr>
  </property>
  <property fmtid="{D5CDD505-2E9C-101B-9397-08002B2CF9AE}" pid="4" name="MSIP_Label_3f55ff1d-b0ae-4f38-9a9b-2953041986e7_Method">
    <vt:lpwstr>Standard</vt:lpwstr>
  </property>
  <property fmtid="{D5CDD505-2E9C-101B-9397-08002B2CF9AE}" pid="5" name="MSIP_Label_3f55ff1d-b0ae-4f38-9a9b-2953041986e7_Name">
    <vt:lpwstr>defa4170-0d19-0005-0004-bc88714345d2</vt:lpwstr>
  </property>
  <property fmtid="{D5CDD505-2E9C-101B-9397-08002B2CF9AE}" pid="6" name="MSIP_Label_3f55ff1d-b0ae-4f38-9a9b-2953041986e7_SiteId">
    <vt:lpwstr>b4d5dc9c-24e4-43e3-8c18-01b2a98e5b22</vt:lpwstr>
  </property>
  <property fmtid="{D5CDD505-2E9C-101B-9397-08002B2CF9AE}" pid="7" name="MSIP_Label_3f55ff1d-b0ae-4f38-9a9b-2953041986e7_ActionId">
    <vt:lpwstr>c0f83714-100a-48cd-89e1-0602139a209c</vt:lpwstr>
  </property>
  <property fmtid="{D5CDD505-2E9C-101B-9397-08002B2CF9AE}" pid="8" name="MSIP_Label_3f55ff1d-b0ae-4f38-9a9b-2953041986e7_ContentBits">
    <vt:lpwstr>0</vt:lpwstr>
  </property>
  <property fmtid="{D5CDD505-2E9C-101B-9397-08002B2CF9AE}" pid="9" name="MSIP_Label_3f55ff1d-b0ae-4f38-9a9b-2953041986e7_Tag">
    <vt:lpwstr>10, 3, 0, 1</vt:lpwstr>
  </property>
  <property fmtid="{D5CDD505-2E9C-101B-9397-08002B2CF9AE}" pid="10" name="ContentTypeId">
    <vt:lpwstr>0x010100805B8B0712248D45934DB80B978EBBED</vt:lpwstr>
  </property>
</Properties>
</file>